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952" r:id="rId2"/>
  </p:sldMasterIdLst>
  <p:sldIdLst>
    <p:sldId id="282" r:id="rId3"/>
    <p:sldId id="301" r:id="rId4"/>
    <p:sldId id="257" r:id="rId5"/>
    <p:sldId id="300" r:id="rId6"/>
    <p:sldId id="281" r:id="rId7"/>
    <p:sldId id="283" r:id="rId8"/>
    <p:sldId id="284" r:id="rId9"/>
    <p:sldId id="289" r:id="rId10"/>
    <p:sldId id="303" r:id="rId11"/>
    <p:sldId id="305" r:id="rId12"/>
    <p:sldId id="291" r:id="rId13"/>
    <p:sldId id="286" r:id="rId14"/>
    <p:sldId id="287" r:id="rId15"/>
    <p:sldId id="294" r:id="rId16"/>
    <p:sldId id="295" r:id="rId17"/>
    <p:sldId id="297" r:id="rId18"/>
    <p:sldId id="29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23F31D-555F-4730-8441-FCC48DA29573}" v="1" dt="2022-06-16T04:55:41.033"/>
    <p1510:client id="{2C4A39DD-00DB-1AF3-72D2-20F5C308177F}" v="173" dt="2022-06-15T17:24:54.393"/>
    <p1510:client id="{40C49F07-CCA6-7F8D-41B8-821FDDE9BA7E}" v="315" dt="2022-06-16T09:14:42.758"/>
    <p1510:client id="{5FB02867-4773-5CF2-47AC-547FB55376DD}" v="1" dt="2022-06-16T06:19:46.406"/>
    <p1510:client id="{7A943E32-4D12-E0BD-1872-74E6B5CEA420}" v="216" dt="2022-06-14T14:44:39.086"/>
    <p1510:client id="{95D8544E-5076-9038-90C8-C0E4DB079BD5}" v="99" dt="2022-06-14T16:13:59.079"/>
    <p1510:client id="{F0AFF371-6CCE-D0F1-A28B-D4D3D51B969F}" v="580" dt="2022-06-15T09:42:02.6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2FB76E-D2C0-4F86-B2B0-C6C1CDAC059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1" csCatId="mainScheme" phldr="1"/>
      <dgm:spPr/>
    </dgm:pt>
    <dgm:pt modelId="{2BFABA97-82EC-4742-96D3-3359BE19EE89}">
      <dgm:prSet phldrT="[Text]"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/>
              <a:cs typeface="Times New Roman"/>
            </a:rPr>
            <a:t> The idea is to check and evaluate the client's/ customer who often has more in term subscriptions.</a:t>
          </a:r>
        </a:p>
      </dgm:t>
    </dgm:pt>
    <dgm:pt modelId="{896AC4D6-2395-46F0-AAB8-20269163B2BB}" type="parTrans" cxnId="{65E61433-EA74-434A-9315-3EF0D23198F1}">
      <dgm:prSet/>
      <dgm:spPr/>
      <dgm:t>
        <a:bodyPr/>
        <a:lstStyle/>
        <a:p>
          <a:endParaRPr lang="en-US"/>
        </a:p>
      </dgm:t>
    </dgm:pt>
    <dgm:pt modelId="{0D96477C-3059-4CF2-8763-A8CA3DA1920A}" type="sibTrans" cxnId="{65E61433-EA74-434A-9315-3EF0D23198F1}">
      <dgm:prSet/>
      <dgm:spPr/>
      <dgm:t>
        <a:bodyPr/>
        <a:lstStyle/>
        <a:p>
          <a:endParaRPr lang="en-US"/>
        </a:p>
      </dgm:t>
    </dgm:pt>
    <dgm:pt modelId="{2DC431D2-CD4F-4DB1-A17F-7E4491B83A85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/>
              <a:cs typeface="Times New Roman"/>
            </a:rPr>
            <a:t>The main motive in the banking data is to analyze the hidden interference and targeting results. </a:t>
          </a:r>
        </a:p>
      </dgm:t>
    </dgm:pt>
    <dgm:pt modelId="{20B0F97F-E0C0-4903-A9B2-E7A770C9BDDC}" type="parTrans" cxnId="{3573CE25-EFF8-414A-A59B-D9D06C743773}">
      <dgm:prSet/>
      <dgm:spPr/>
      <dgm:t>
        <a:bodyPr/>
        <a:lstStyle/>
        <a:p>
          <a:endParaRPr lang="en-US"/>
        </a:p>
      </dgm:t>
    </dgm:pt>
    <dgm:pt modelId="{ECE5064A-FE86-4228-83AD-FC88ACD543A8}" type="sibTrans" cxnId="{3573CE25-EFF8-414A-A59B-D9D06C743773}">
      <dgm:prSet/>
      <dgm:spPr/>
      <dgm:t>
        <a:bodyPr/>
        <a:lstStyle/>
        <a:p>
          <a:endParaRPr lang="en-US"/>
        </a:p>
      </dgm:t>
    </dgm:pt>
    <dgm:pt modelId="{FD5F3DBF-2BBA-4971-B9A8-E4D71236BDC7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/>
              <a:cs typeface="Times New Roman"/>
            </a:rPr>
            <a:t>Term deposits grabs the bank to devise their target customers and better channelize their marketing efforts.</a:t>
          </a:r>
        </a:p>
      </dgm:t>
    </dgm:pt>
    <dgm:pt modelId="{C9C40BA5-0805-4A98-A18B-17819D1CC185}" type="parTrans" cxnId="{2AD25EBF-D762-4A19-97DF-105CFBA66016}">
      <dgm:prSet/>
      <dgm:spPr/>
      <dgm:t>
        <a:bodyPr/>
        <a:lstStyle/>
        <a:p>
          <a:endParaRPr lang="en-US"/>
        </a:p>
      </dgm:t>
    </dgm:pt>
    <dgm:pt modelId="{8BBB6740-B1D5-4E12-A671-8A7EF9F12B9E}" type="sibTrans" cxnId="{2AD25EBF-D762-4A19-97DF-105CFBA66016}">
      <dgm:prSet/>
      <dgm:spPr/>
      <dgm:t>
        <a:bodyPr/>
        <a:lstStyle/>
        <a:p>
          <a:endParaRPr lang="en-US"/>
        </a:p>
      </dgm:t>
    </dgm:pt>
    <dgm:pt modelId="{040CBD93-8D7C-40B1-9E52-261D1A446859}" type="pres">
      <dgm:prSet presAssocID="{B42FB76E-D2C0-4F86-B2B0-C6C1CDAC0597}" presName="root" presStyleCnt="0">
        <dgm:presLayoutVars>
          <dgm:dir/>
          <dgm:resizeHandles val="exact"/>
        </dgm:presLayoutVars>
      </dgm:prSet>
      <dgm:spPr/>
    </dgm:pt>
    <dgm:pt modelId="{E5A0659A-0FAA-4BAB-B779-A5B26676B364}" type="pres">
      <dgm:prSet presAssocID="{2DC431D2-CD4F-4DB1-A17F-7E4491B83A85}" presName="compNode" presStyleCnt="0"/>
      <dgm:spPr/>
    </dgm:pt>
    <dgm:pt modelId="{46B9E906-30E6-4F72-BB49-EB0E3259135F}" type="pres">
      <dgm:prSet presAssocID="{2DC431D2-CD4F-4DB1-A17F-7E4491B83A85}" presName="bgRect" presStyleLbl="bgShp" presStyleIdx="0" presStyleCnt="3"/>
      <dgm:spPr/>
    </dgm:pt>
    <dgm:pt modelId="{5F6432FA-AB0F-483E-999B-205061775298}" type="pres">
      <dgm:prSet presAssocID="{2DC431D2-CD4F-4DB1-A17F-7E4491B83A8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Kiosk"/>
        </a:ext>
      </dgm:extLst>
    </dgm:pt>
    <dgm:pt modelId="{43F543A8-718B-464F-827E-357C4AB31473}" type="pres">
      <dgm:prSet presAssocID="{2DC431D2-CD4F-4DB1-A17F-7E4491B83A85}" presName="spaceRect" presStyleCnt="0"/>
      <dgm:spPr/>
    </dgm:pt>
    <dgm:pt modelId="{55BD8CBC-79A0-44D8-90B7-6C7839B8F6BA}" type="pres">
      <dgm:prSet presAssocID="{2DC431D2-CD4F-4DB1-A17F-7E4491B83A85}" presName="parTx" presStyleLbl="revTx" presStyleIdx="0" presStyleCnt="3">
        <dgm:presLayoutVars>
          <dgm:chMax val="0"/>
          <dgm:chPref val="0"/>
        </dgm:presLayoutVars>
      </dgm:prSet>
      <dgm:spPr/>
    </dgm:pt>
    <dgm:pt modelId="{15055D46-9585-40EE-98F8-C7D129C04BCD}" type="pres">
      <dgm:prSet presAssocID="{ECE5064A-FE86-4228-83AD-FC88ACD543A8}" presName="sibTrans" presStyleCnt="0"/>
      <dgm:spPr/>
    </dgm:pt>
    <dgm:pt modelId="{9F424682-85C0-459B-9587-C5F5DA7C4B98}" type="pres">
      <dgm:prSet presAssocID="{2BFABA97-82EC-4742-96D3-3359BE19EE89}" presName="compNode" presStyleCnt="0"/>
      <dgm:spPr/>
    </dgm:pt>
    <dgm:pt modelId="{3FEC0C40-794F-4DEF-BDB4-76039EABE6A0}" type="pres">
      <dgm:prSet presAssocID="{2BFABA97-82EC-4742-96D3-3359BE19EE89}" presName="bgRect" presStyleLbl="bgShp" presStyleIdx="1" presStyleCnt="3"/>
      <dgm:spPr/>
    </dgm:pt>
    <dgm:pt modelId="{6DB7C360-9BF1-490A-88D6-5CC57D99404E}" type="pres">
      <dgm:prSet presAssocID="{2BFABA97-82EC-4742-96D3-3359BE19EE8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107BDFFB-2D1C-402A-8453-A1C7D3F27441}" type="pres">
      <dgm:prSet presAssocID="{2BFABA97-82EC-4742-96D3-3359BE19EE89}" presName="spaceRect" presStyleCnt="0"/>
      <dgm:spPr/>
    </dgm:pt>
    <dgm:pt modelId="{56928766-183C-486D-9A3A-F29C95998483}" type="pres">
      <dgm:prSet presAssocID="{2BFABA97-82EC-4742-96D3-3359BE19EE89}" presName="parTx" presStyleLbl="revTx" presStyleIdx="1" presStyleCnt="3">
        <dgm:presLayoutVars>
          <dgm:chMax val="0"/>
          <dgm:chPref val="0"/>
        </dgm:presLayoutVars>
      </dgm:prSet>
      <dgm:spPr/>
    </dgm:pt>
    <dgm:pt modelId="{A4DB5207-5D2C-4E18-9340-01562966F805}" type="pres">
      <dgm:prSet presAssocID="{0D96477C-3059-4CF2-8763-A8CA3DA1920A}" presName="sibTrans" presStyleCnt="0"/>
      <dgm:spPr/>
    </dgm:pt>
    <dgm:pt modelId="{C1B85053-890D-413B-96AE-811869058AB9}" type="pres">
      <dgm:prSet presAssocID="{FD5F3DBF-2BBA-4971-B9A8-E4D71236BDC7}" presName="compNode" presStyleCnt="0"/>
      <dgm:spPr/>
    </dgm:pt>
    <dgm:pt modelId="{6A80FD2C-08B8-4ECD-8C38-7247CAB1E0F3}" type="pres">
      <dgm:prSet presAssocID="{FD5F3DBF-2BBA-4971-B9A8-E4D71236BDC7}" presName="bgRect" presStyleLbl="bgShp" presStyleIdx="2" presStyleCnt="3"/>
      <dgm:spPr/>
    </dgm:pt>
    <dgm:pt modelId="{E7700B91-2F3F-495E-AFF8-738BEA1F2959}" type="pres">
      <dgm:prSet presAssocID="{FD5F3DBF-2BBA-4971-B9A8-E4D71236BDC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redit card"/>
        </a:ext>
      </dgm:extLst>
    </dgm:pt>
    <dgm:pt modelId="{E87CC1A5-C341-49EE-BD25-A1DE66A655C8}" type="pres">
      <dgm:prSet presAssocID="{FD5F3DBF-2BBA-4971-B9A8-E4D71236BDC7}" presName="spaceRect" presStyleCnt="0"/>
      <dgm:spPr/>
    </dgm:pt>
    <dgm:pt modelId="{22C7D2C8-3217-4D8B-95D4-5B6E6E2B3EE3}" type="pres">
      <dgm:prSet presAssocID="{FD5F3DBF-2BBA-4971-B9A8-E4D71236BDC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3573CE25-EFF8-414A-A59B-D9D06C743773}" srcId="{B42FB76E-D2C0-4F86-B2B0-C6C1CDAC0597}" destId="{2DC431D2-CD4F-4DB1-A17F-7E4491B83A85}" srcOrd="0" destOrd="0" parTransId="{20B0F97F-E0C0-4903-A9B2-E7A770C9BDDC}" sibTransId="{ECE5064A-FE86-4228-83AD-FC88ACD543A8}"/>
    <dgm:cxn modelId="{65E61433-EA74-434A-9315-3EF0D23198F1}" srcId="{B42FB76E-D2C0-4F86-B2B0-C6C1CDAC0597}" destId="{2BFABA97-82EC-4742-96D3-3359BE19EE89}" srcOrd="1" destOrd="0" parTransId="{896AC4D6-2395-46F0-AAB8-20269163B2BB}" sibTransId="{0D96477C-3059-4CF2-8763-A8CA3DA1920A}"/>
    <dgm:cxn modelId="{EE3BCA44-3830-42B0-9FF5-4DB671497F3B}" type="presOf" srcId="{B42FB76E-D2C0-4F86-B2B0-C6C1CDAC0597}" destId="{040CBD93-8D7C-40B1-9E52-261D1A446859}" srcOrd="0" destOrd="0" presId="urn:microsoft.com/office/officeart/2018/2/layout/IconVerticalSolidList"/>
    <dgm:cxn modelId="{D8CE547E-98A3-480F-B68A-3D75B5A0C91D}" type="presOf" srcId="{2DC431D2-CD4F-4DB1-A17F-7E4491B83A85}" destId="{55BD8CBC-79A0-44D8-90B7-6C7839B8F6BA}" srcOrd="0" destOrd="0" presId="urn:microsoft.com/office/officeart/2018/2/layout/IconVerticalSolidList"/>
    <dgm:cxn modelId="{E9E271BB-4BF3-4F40-B338-E703D91F408A}" type="presOf" srcId="{FD5F3DBF-2BBA-4971-B9A8-E4D71236BDC7}" destId="{22C7D2C8-3217-4D8B-95D4-5B6E6E2B3EE3}" srcOrd="0" destOrd="0" presId="urn:microsoft.com/office/officeart/2018/2/layout/IconVerticalSolidList"/>
    <dgm:cxn modelId="{2AD25EBF-D762-4A19-97DF-105CFBA66016}" srcId="{B42FB76E-D2C0-4F86-B2B0-C6C1CDAC0597}" destId="{FD5F3DBF-2BBA-4971-B9A8-E4D71236BDC7}" srcOrd="2" destOrd="0" parTransId="{C9C40BA5-0805-4A98-A18B-17819D1CC185}" sibTransId="{8BBB6740-B1D5-4E12-A671-8A7EF9F12B9E}"/>
    <dgm:cxn modelId="{FA23F7DC-D4E0-4235-A1A5-2F31C98D8298}" type="presOf" srcId="{2BFABA97-82EC-4742-96D3-3359BE19EE89}" destId="{56928766-183C-486D-9A3A-F29C95998483}" srcOrd="0" destOrd="0" presId="urn:microsoft.com/office/officeart/2018/2/layout/IconVerticalSolidList"/>
    <dgm:cxn modelId="{1A3B4B5F-AAED-4ABE-BAC3-954401F9A12E}" type="presParOf" srcId="{040CBD93-8D7C-40B1-9E52-261D1A446859}" destId="{E5A0659A-0FAA-4BAB-B779-A5B26676B364}" srcOrd="0" destOrd="0" presId="urn:microsoft.com/office/officeart/2018/2/layout/IconVerticalSolidList"/>
    <dgm:cxn modelId="{F836BEE2-DF91-4DDF-A604-E1DEB837926E}" type="presParOf" srcId="{E5A0659A-0FAA-4BAB-B779-A5B26676B364}" destId="{46B9E906-30E6-4F72-BB49-EB0E3259135F}" srcOrd="0" destOrd="0" presId="urn:microsoft.com/office/officeart/2018/2/layout/IconVerticalSolidList"/>
    <dgm:cxn modelId="{9D542F93-1D3E-472B-BAF8-40D165783CAF}" type="presParOf" srcId="{E5A0659A-0FAA-4BAB-B779-A5B26676B364}" destId="{5F6432FA-AB0F-483E-999B-205061775298}" srcOrd="1" destOrd="0" presId="urn:microsoft.com/office/officeart/2018/2/layout/IconVerticalSolidList"/>
    <dgm:cxn modelId="{B089C7F8-41B9-419B-940E-BDF378A13994}" type="presParOf" srcId="{E5A0659A-0FAA-4BAB-B779-A5B26676B364}" destId="{43F543A8-718B-464F-827E-357C4AB31473}" srcOrd="2" destOrd="0" presId="urn:microsoft.com/office/officeart/2018/2/layout/IconVerticalSolidList"/>
    <dgm:cxn modelId="{A9CF22D1-851D-4DFB-88B7-67F5AF0C479C}" type="presParOf" srcId="{E5A0659A-0FAA-4BAB-B779-A5B26676B364}" destId="{55BD8CBC-79A0-44D8-90B7-6C7839B8F6BA}" srcOrd="3" destOrd="0" presId="urn:microsoft.com/office/officeart/2018/2/layout/IconVerticalSolidList"/>
    <dgm:cxn modelId="{933D7912-8DF1-44CB-A7B4-45DC9D61F439}" type="presParOf" srcId="{040CBD93-8D7C-40B1-9E52-261D1A446859}" destId="{15055D46-9585-40EE-98F8-C7D129C04BCD}" srcOrd="1" destOrd="0" presId="urn:microsoft.com/office/officeart/2018/2/layout/IconVerticalSolidList"/>
    <dgm:cxn modelId="{70827CA6-0922-4BF4-A013-203B54F7585F}" type="presParOf" srcId="{040CBD93-8D7C-40B1-9E52-261D1A446859}" destId="{9F424682-85C0-459B-9587-C5F5DA7C4B98}" srcOrd="2" destOrd="0" presId="urn:microsoft.com/office/officeart/2018/2/layout/IconVerticalSolidList"/>
    <dgm:cxn modelId="{3B47C654-1E8C-4C41-A636-E27DA3DDC45F}" type="presParOf" srcId="{9F424682-85C0-459B-9587-C5F5DA7C4B98}" destId="{3FEC0C40-794F-4DEF-BDB4-76039EABE6A0}" srcOrd="0" destOrd="0" presId="urn:microsoft.com/office/officeart/2018/2/layout/IconVerticalSolidList"/>
    <dgm:cxn modelId="{4B7F1171-173C-4156-8B03-7433D50929A6}" type="presParOf" srcId="{9F424682-85C0-459B-9587-C5F5DA7C4B98}" destId="{6DB7C360-9BF1-490A-88D6-5CC57D99404E}" srcOrd="1" destOrd="0" presId="urn:microsoft.com/office/officeart/2018/2/layout/IconVerticalSolidList"/>
    <dgm:cxn modelId="{52A895D2-E9B3-43E7-9324-2E62CEFEF2A8}" type="presParOf" srcId="{9F424682-85C0-459B-9587-C5F5DA7C4B98}" destId="{107BDFFB-2D1C-402A-8453-A1C7D3F27441}" srcOrd="2" destOrd="0" presId="urn:microsoft.com/office/officeart/2018/2/layout/IconVerticalSolidList"/>
    <dgm:cxn modelId="{8A7E5C2A-5359-4659-801C-AED85E081A03}" type="presParOf" srcId="{9F424682-85C0-459B-9587-C5F5DA7C4B98}" destId="{56928766-183C-486D-9A3A-F29C95998483}" srcOrd="3" destOrd="0" presId="urn:microsoft.com/office/officeart/2018/2/layout/IconVerticalSolidList"/>
    <dgm:cxn modelId="{8E685757-87B6-4ADD-83EA-FF7AE6466B43}" type="presParOf" srcId="{040CBD93-8D7C-40B1-9E52-261D1A446859}" destId="{A4DB5207-5D2C-4E18-9340-01562966F805}" srcOrd="3" destOrd="0" presId="urn:microsoft.com/office/officeart/2018/2/layout/IconVerticalSolidList"/>
    <dgm:cxn modelId="{FE569E3B-764C-4F5F-BCAE-4A4728B8E1B0}" type="presParOf" srcId="{040CBD93-8D7C-40B1-9E52-261D1A446859}" destId="{C1B85053-890D-413B-96AE-811869058AB9}" srcOrd="4" destOrd="0" presId="urn:microsoft.com/office/officeart/2018/2/layout/IconVerticalSolidList"/>
    <dgm:cxn modelId="{1E76E380-561A-49F7-B054-ADC6E964DF18}" type="presParOf" srcId="{C1B85053-890D-413B-96AE-811869058AB9}" destId="{6A80FD2C-08B8-4ECD-8C38-7247CAB1E0F3}" srcOrd="0" destOrd="0" presId="urn:microsoft.com/office/officeart/2018/2/layout/IconVerticalSolidList"/>
    <dgm:cxn modelId="{8E45FF7B-819D-4529-865D-E40D596B644F}" type="presParOf" srcId="{C1B85053-890D-413B-96AE-811869058AB9}" destId="{E7700B91-2F3F-495E-AFF8-738BEA1F2959}" srcOrd="1" destOrd="0" presId="urn:microsoft.com/office/officeart/2018/2/layout/IconVerticalSolidList"/>
    <dgm:cxn modelId="{FA1F2F45-9349-4FA1-902B-B0F64AB6BD82}" type="presParOf" srcId="{C1B85053-890D-413B-96AE-811869058AB9}" destId="{E87CC1A5-C341-49EE-BD25-A1DE66A655C8}" srcOrd="2" destOrd="0" presId="urn:microsoft.com/office/officeart/2018/2/layout/IconVerticalSolidList"/>
    <dgm:cxn modelId="{90581E69-163A-4F16-80D9-1D113862ECEB}" type="presParOf" srcId="{C1B85053-890D-413B-96AE-811869058AB9}" destId="{22C7D2C8-3217-4D8B-95D4-5B6E6E2B3EE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C54E4F-36F9-469D-A916-8F4D3F871278}" type="doc">
      <dgm:prSet loTypeId="urn:microsoft.com/office/officeart/2005/8/layout/hProcess9" loCatId="process" qsTypeId="urn:microsoft.com/office/officeart/2005/8/quickstyle/simple1" qsCatId="simple" csTypeId="urn:microsoft.com/office/officeart/2005/8/colors/accent0_3" csCatId="mainScheme" phldr="1"/>
      <dgm:spPr/>
    </dgm:pt>
    <dgm:pt modelId="{E9AE3C6C-9355-4D0B-82D0-6B4D90097717}">
      <dgm:prSet phldrT="[Text]" phldr="0"/>
      <dgm:spPr/>
      <dgm:t>
        <a:bodyPr/>
        <a:lstStyle/>
        <a:p>
          <a:pPr rtl="0"/>
          <a:r>
            <a:rPr lang="en-US" dirty="0"/>
            <a:t>Visualization</a:t>
          </a:r>
          <a:r>
            <a:rPr lang="en-US" dirty="0">
              <a:latin typeface="Calibri Light" panose="020F0302020204030204"/>
            </a:rPr>
            <a:t> : </a:t>
          </a:r>
          <a:r>
            <a:rPr lang="en-US" dirty="0"/>
            <a:t>Grafana   </a:t>
          </a:r>
        </a:p>
      </dgm:t>
    </dgm:pt>
    <dgm:pt modelId="{F3BB926E-5DBD-4EF7-95BE-6E08C2B9C3D2}" type="parTrans" cxnId="{A5E5B5EB-A42B-471D-9405-FE771FF3C9F5}">
      <dgm:prSet/>
      <dgm:spPr/>
    </dgm:pt>
    <dgm:pt modelId="{D190B705-8E0B-47C9-8CF8-9B3391F7635F}" type="sibTrans" cxnId="{A5E5B5EB-A42B-471D-9405-FE771FF3C9F5}">
      <dgm:prSet/>
      <dgm:spPr/>
    </dgm:pt>
    <dgm:pt modelId="{9180CAD7-DC9D-4710-8466-E9D2F924AE2F}">
      <dgm:prSet phldr="0"/>
      <dgm:spPr/>
      <dgm:t>
        <a:bodyPr/>
        <a:lstStyle/>
        <a:p>
          <a:pPr rtl="0"/>
          <a:r>
            <a:rPr lang="en-US" dirty="0"/>
            <a:t>Data Source: CSV</a:t>
          </a:r>
        </a:p>
      </dgm:t>
    </dgm:pt>
    <dgm:pt modelId="{037E9683-4820-479D-B01A-267B6169DEFC}" type="parTrans" cxnId="{18622E8F-CA50-4005-8553-66BDB85D4A8D}">
      <dgm:prSet/>
      <dgm:spPr/>
    </dgm:pt>
    <dgm:pt modelId="{128A7266-23E1-4BFE-B9F4-82F737CC30CA}" type="sibTrans" cxnId="{18622E8F-CA50-4005-8553-66BDB85D4A8D}">
      <dgm:prSet/>
      <dgm:spPr/>
    </dgm:pt>
    <dgm:pt modelId="{1502C5D7-87E7-4A87-87F0-284B20200FA2}">
      <dgm:prSet phldr="0"/>
      <dgm:spPr/>
      <dgm:t>
        <a:bodyPr/>
        <a:lstStyle/>
        <a:p>
          <a:r>
            <a:rPr lang="en-US" dirty="0"/>
            <a:t>Data Ingestion: Spark Shell</a:t>
          </a:r>
        </a:p>
      </dgm:t>
    </dgm:pt>
    <dgm:pt modelId="{F6D73F46-802F-4FED-A343-82E79E99249C}" type="parTrans" cxnId="{D426F9C3-DE55-4A25-AED8-514CA32C739D}">
      <dgm:prSet/>
      <dgm:spPr/>
    </dgm:pt>
    <dgm:pt modelId="{A8347B77-C2BD-4827-97F0-514F3A0A95C3}" type="sibTrans" cxnId="{D426F9C3-DE55-4A25-AED8-514CA32C739D}">
      <dgm:prSet/>
      <dgm:spPr/>
    </dgm:pt>
    <dgm:pt modelId="{CEEC9CC7-E940-401F-89F7-BA2B2E07C802}">
      <dgm:prSet phldr="0"/>
      <dgm:spPr/>
      <dgm:t>
        <a:bodyPr/>
        <a:lstStyle/>
        <a:p>
          <a:r>
            <a:rPr lang="en-US" dirty="0"/>
            <a:t>Data Processing: Spark  SQL Machine Learning</a:t>
          </a:r>
        </a:p>
      </dgm:t>
    </dgm:pt>
    <dgm:pt modelId="{654905FD-0A49-4748-A33A-738939E8BFB3}" type="parTrans" cxnId="{74BE5D31-286B-4BD6-BA24-DFE3EDA6134C}">
      <dgm:prSet/>
      <dgm:spPr/>
    </dgm:pt>
    <dgm:pt modelId="{E310B316-7CD0-4AD3-A482-F9752FBABC9B}" type="sibTrans" cxnId="{74BE5D31-286B-4BD6-BA24-DFE3EDA6134C}">
      <dgm:prSet/>
      <dgm:spPr/>
    </dgm:pt>
    <dgm:pt modelId="{48B56E95-B4F0-45E3-A91B-C0C0E0C7E7F5}">
      <dgm:prSet phldr="0"/>
      <dgm:spPr/>
      <dgm:t>
        <a:bodyPr/>
        <a:lstStyle/>
        <a:p>
          <a:pPr rtl="0"/>
          <a:r>
            <a:rPr lang="en-US" b="1" dirty="0"/>
            <a:t>Data Storage : </a:t>
          </a:r>
          <a:r>
            <a:rPr lang="en-US" b="1" dirty="0">
              <a:latin typeface="Calibri Light" panose="020F0302020204030204"/>
            </a:rPr>
            <a:t>Local/ MySQL</a:t>
          </a:r>
          <a:endParaRPr lang="en-US" b="1" dirty="0"/>
        </a:p>
      </dgm:t>
    </dgm:pt>
    <dgm:pt modelId="{F89E4ED2-CDDC-4384-8E59-5D2224A09E8F}" type="parTrans" cxnId="{7940332A-E36F-42E0-9B7C-1F0382A01F4D}">
      <dgm:prSet/>
      <dgm:spPr/>
    </dgm:pt>
    <dgm:pt modelId="{CBF75ACF-6181-4286-B73A-14B063F62E21}" type="sibTrans" cxnId="{7940332A-E36F-42E0-9B7C-1F0382A01F4D}">
      <dgm:prSet/>
      <dgm:spPr/>
    </dgm:pt>
    <dgm:pt modelId="{50E878A1-2625-4333-8F5D-CF930457E4EA}" type="pres">
      <dgm:prSet presAssocID="{A6C54E4F-36F9-469D-A916-8F4D3F871278}" presName="CompostProcess" presStyleCnt="0">
        <dgm:presLayoutVars>
          <dgm:dir/>
          <dgm:resizeHandles val="exact"/>
        </dgm:presLayoutVars>
      </dgm:prSet>
      <dgm:spPr/>
    </dgm:pt>
    <dgm:pt modelId="{A9A90D91-8277-421D-ACF6-E29D1C9713DF}" type="pres">
      <dgm:prSet presAssocID="{A6C54E4F-36F9-469D-A916-8F4D3F871278}" presName="arrow" presStyleLbl="bgShp" presStyleIdx="0" presStyleCnt="1"/>
      <dgm:spPr/>
    </dgm:pt>
    <dgm:pt modelId="{267D09B1-D2AE-46EE-852C-A8E899C87A92}" type="pres">
      <dgm:prSet presAssocID="{A6C54E4F-36F9-469D-A916-8F4D3F871278}" presName="linearProcess" presStyleCnt="0"/>
      <dgm:spPr/>
    </dgm:pt>
    <dgm:pt modelId="{BE882B9A-4770-4DBC-973A-952714846C45}" type="pres">
      <dgm:prSet presAssocID="{9180CAD7-DC9D-4710-8466-E9D2F924AE2F}" presName="textNode" presStyleLbl="node1" presStyleIdx="0" presStyleCnt="5">
        <dgm:presLayoutVars>
          <dgm:bulletEnabled val="1"/>
        </dgm:presLayoutVars>
      </dgm:prSet>
      <dgm:spPr/>
    </dgm:pt>
    <dgm:pt modelId="{4DB0C571-6187-4BF9-89AC-27724D49EA50}" type="pres">
      <dgm:prSet presAssocID="{128A7266-23E1-4BFE-B9F4-82F737CC30CA}" presName="sibTrans" presStyleCnt="0"/>
      <dgm:spPr/>
    </dgm:pt>
    <dgm:pt modelId="{CD6BF11B-4E59-4B5C-A9E3-380A4FB2D854}" type="pres">
      <dgm:prSet presAssocID="{1502C5D7-87E7-4A87-87F0-284B20200FA2}" presName="textNode" presStyleLbl="node1" presStyleIdx="1" presStyleCnt="5">
        <dgm:presLayoutVars>
          <dgm:bulletEnabled val="1"/>
        </dgm:presLayoutVars>
      </dgm:prSet>
      <dgm:spPr/>
    </dgm:pt>
    <dgm:pt modelId="{1C6273F7-83A0-4D28-8A89-B6949E1FD71E}" type="pres">
      <dgm:prSet presAssocID="{A8347B77-C2BD-4827-97F0-514F3A0A95C3}" presName="sibTrans" presStyleCnt="0"/>
      <dgm:spPr/>
    </dgm:pt>
    <dgm:pt modelId="{C78AFC33-A17F-47BD-9A1D-A6D862E7B4CF}" type="pres">
      <dgm:prSet presAssocID="{CEEC9CC7-E940-401F-89F7-BA2B2E07C802}" presName="textNode" presStyleLbl="node1" presStyleIdx="2" presStyleCnt="5">
        <dgm:presLayoutVars>
          <dgm:bulletEnabled val="1"/>
        </dgm:presLayoutVars>
      </dgm:prSet>
      <dgm:spPr/>
    </dgm:pt>
    <dgm:pt modelId="{AEE46590-D4E6-4DE6-949B-C02828FAD366}" type="pres">
      <dgm:prSet presAssocID="{E310B316-7CD0-4AD3-A482-F9752FBABC9B}" presName="sibTrans" presStyleCnt="0"/>
      <dgm:spPr/>
    </dgm:pt>
    <dgm:pt modelId="{08B73B5D-4EBA-4146-A161-52DEAE880E5C}" type="pres">
      <dgm:prSet presAssocID="{48B56E95-B4F0-45E3-A91B-C0C0E0C7E7F5}" presName="textNode" presStyleLbl="node1" presStyleIdx="3" presStyleCnt="5">
        <dgm:presLayoutVars>
          <dgm:bulletEnabled val="1"/>
        </dgm:presLayoutVars>
      </dgm:prSet>
      <dgm:spPr/>
    </dgm:pt>
    <dgm:pt modelId="{1F18EFEC-AB15-4F1A-9520-DAFD54ACC8D1}" type="pres">
      <dgm:prSet presAssocID="{CBF75ACF-6181-4286-B73A-14B063F62E21}" presName="sibTrans" presStyleCnt="0"/>
      <dgm:spPr/>
    </dgm:pt>
    <dgm:pt modelId="{BFACA116-90E0-4501-B3B8-B926086B1BEA}" type="pres">
      <dgm:prSet presAssocID="{E9AE3C6C-9355-4D0B-82D0-6B4D90097717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7940332A-E36F-42E0-9B7C-1F0382A01F4D}" srcId="{A6C54E4F-36F9-469D-A916-8F4D3F871278}" destId="{48B56E95-B4F0-45E3-A91B-C0C0E0C7E7F5}" srcOrd="3" destOrd="0" parTransId="{F89E4ED2-CDDC-4384-8E59-5D2224A09E8F}" sibTransId="{CBF75ACF-6181-4286-B73A-14B063F62E21}"/>
    <dgm:cxn modelId="{74BE5D31-286B-4BD6-BA24-DFE3EDA6134C}" srcId="{A6C54E4F-36F9-469D-A916-8F4D3F871278}" destId="{CEEC9CC7-E940-401F-89F7-BA2B2E07C802}" srcOrd="2" destOrd="0" parTransId="{654905FD-0A49-4748-A33A-738939E8BFB3}" sibTransId="{E310B316-7CD0-4AD3-A482-F9752FBABC9B}"/>
    <dgm:cxn modelId="{F6C5E453-7656-4EAD-A36C-35B261745C09}" type="presOf" srcId="{48B56E95-B4F0-45E3-A91B-C0C0E0C7E7F5}" destId="{08B73B5D-4EBA-4146-A161-52DEAE880E5C}" srcOrd="0" destOrd="0" presId="urn:microsoft.com/office/officeart/2005/8/layout/hProcess9"/>
    <dgm:cxn modelId="{18622E8F-CA50-4005-8553-66BDB85D4A8D}" srcId="{A6C54E4F-36F9-469D-A916-8F4D3F871278}" destId="{9180CAD7-DC9D-4710-8466-E9D2F924AE2F}" srcOrd="0" destOrd="0" parTransId="{037E9683-4820-479D-B01A-267B6169DEFC}" sibTransId="{128A7266-23E1-4BFE-B9F4-82F737CC30CA}"/>
    <dgm:cxn modelId="{4574B1B6-2B14-49CE-9997-90FA79473E99}" type="presOf" srcId="{A6C54E4F-36F9-469D-A916-8F4D3F871278}" destId="{50E878A1-2625-4333-8F5D-CF930457E4EA}" srcOrd="0" destOrd="0" presId="urn:microsoft.com/office/officeart/2005/8/layout/hProcess9"/>
    <dgm:cxn modelId="{D426F9C3-DE55-4A25-AED8-514CA32C739D}" srcId="{A6C54E4F-36F9-469D-A916-8F4D3F871278}" destId="{1502C5D7-87E7-4A87-87F0-284B20200FA2}" srcOrd="1" destOrd="0" parTransId="{F6D73F46-802F-4FED-A343-82E79E99249C}" sibTransId="{A8347B77-C2BD-4827-97F0-514F3A0A95C3}"/>
    <dgm:cxn modelId="{0D0E9CC9-29E2-496D-8D1E-5D2E5EBD89D6}" type="presOf" srcId="{E9AE3C6C-9355-4D0B-82D0-6B4D90097717}" destId="{BFACA116-90E0-4501-B3B8-B926086B1BEA}" srcOrd="0" destOrd="0" presId="urn:microsoft.com/office/officeart/2005/8/layout/hProcess9"/>
    <dgm:cxn modelId="{A5E5B5EB-A42B-471D-9405-FE771FF3C9F5}" srcId="{A6C54E4F-36F9-469D-A916-8F4D3F871278}" destId="{E9AE3C6C-9355-4D0B-82D0-6B4D90097717}" srcOrd="4" destOrd="0" parTransId="{F3BB926E-5DBD-4EF7-95BE-6E08C2B9C3D2}" sibTransId="{D190B705-8E0B-47C9-8CF8-9B3391F7635F}"/>
    <dgm:cxn modelId="{B115FCEB-4C48-4B81-922D-8B122BA96E46}" type="presOf" srcId="{1502C5D7-87E7-4A87-87F0-284B20200FA2}" destId="{CD6BF11B-4E59-4B5C-A9E3-380A4FB2D854}" srcOrd="0" destOrd="0" presId="urn:microsoft.com/office/officeart/2005/8/layout/hProcess9"/>
    <dgm:cxn modelId="{CB0784EF-605E-40D2-A393-A06D70092150}" type="presOf" srcId="{9180CAD7-DC9D-4710-8466-E9D2F924AE2F}" destId="{BE882B9A-4770-4DBC-973A-952714846C45}" srcOrd="0" destOrd="0" presId="urn:microsoft.com/office/officeart/2005/8/layout/hProcess9"/>
    <dgm:cxn modelId="{CABC77F4-AA3F-4032-8322-1C2E8B987D9C}" type="presOf" srcId="{CEEC9CC7-E940-401F-89F7-BA2B2E07C802}" destId="{C78AFC33-A17F-47BD-9A1D-A6D862E7B4CF}" srcOrd="0" destOrd="0" presId="urn:microsoft.com/office/officeart/2005/8/layout/hProcess9"/>
    <dgm:cxn modelId="{FAF07368-118F-4894-A855-FBF0E19356FB}" type="presParOf" srcId="{50E878A1-2625-4333-8F5D-CF930457E4EA}" destId="{A9A90D91-8277-421D-ACF6-E29D1C9713DF}" srcOrd="0" destOrd="0" presId="urn:microsoft.com/office/officeart/2005/8/layout/hProcess9"/>
    <dgm:cxn modelId="{9FD75011-0AC7-4CDB-851A-35715345DDA5}" type="presParOf" srcId="{50E878A1-2625-4333-8F5D-CF930457E4EA}" destId="{267D09B1-D2AE-46EE-852C-A8E899C87A92}" srcOrd="1" destOrd="0" presId="urn:microsoft.com/office/officeart/2005/8/layout/hProcess9"/>
    <dgm:cxn modelId="{EEC1DAD3-D7D7-4450-8CA3-9DE01C1301D0}" type="presParOf" srcId="{267D09B1-D2AE-46EE-852C-A8E899C87A92}" destId="{BE882B9A-4770-4DBC-973A-952714846C45}" srcOrd="0" destOrd="0" presId="urn:microsoft.com/office/officeart/2005/8/layout/hProcess9"/>
    <dgm:cxn modelId="{C5F4E1A6-0D0B-47D5-AA9C-A429C0B29498}" type="presParOf" srcId="{267D09B1-D2AE-46EE-852C-A8E899C87A92}" destId="{4DB0C571-6187-4BF9-89AC-27724D49EA50}" srcOrd="1" destOrd="0" presId="urn:microsoft.com/office/officeart/2005/8/layout/hProcess9"/>
    <dgm:cxn modelId="{5AE7222C-5252-412E-9334-414E6F43284C}" type="presParOf" srcId="{267D09B1-D2AE-46EE-852C-A8E899C87A92}" destId="{CD6BF11B-4E59-4B5C-A9E3-380A4FB2D854}" srcOrd="2" destOrd="0" presId="urn:microsoft.com/office/officeart/2005/8/layout/hProcess9"/>
    <dgm:cxn modelId="{30300D18-A1BD-465B-9951-472B343069EC}" type="presParOf" srcId="{267D09B1-D2AE-46EE-852C-A8E899C87A92}" destId="{1C6273F7-83A0-4D28-8A89-B6949E1FD71E}" srcOrd="3" destOrd="0" presId="urn:microsoft.com/office/officeart/2005/8/layout/hProcess9"/>
    <dgm:cxn modelId="{3CA050BA-954F-4D4D-A569-D70A1EE361BD}" type="presParOf" srcId="{267D09B1-D2AE-46EE-852C-A8E899C87A92}" destId="{C78AFC33-A17F-47BD-9A1D-A6D862E7B4CF}" srcOrd="4" destOrd="0" presId="urn:microsoft.com/office/officeart/2005/8/layout/hProcess9"/>
    <dgm:cxn modelId="{A58A6ACF-FF67-4FB8-A217-040ECB227EEA}" type="presParOf" srcId="{267D09B1-D2AE-46EE-852C-A8E899C87A92}" destId="{AEE46590-D4E6-4DE6-949B-C02828FAD366}" srcOrd="5" destOrd="0" presId="urn:microsoft.com/office/officeart/2005/8/layout/hProcess9"/>
    <dgm:cxn modelId="{FF171BB3-7465-4DEB-9E11-C004091F278F}" type="presParOf" srcId="{267D09B1-D2AE-46EE-852C-A8E899C87A92}" destId="{08B73B5D-4EBA-4146-A161-52DEAE880E5C}" srcOrd="6" destOrd="0" presId="urn:microsoft.com/office/officeart/2005/8/layout/hProcess9"/>
    <dgm:cxn modelId="{FD650E60-C393-4170-AD3F-375A812AC3E0}" type="presParOf" srcId="{267D09B1-D2AE-46EE-852C-A8E899C87A92}" destId="{1F18EFEC-AB15-4F1A-9520-DAFD54ACC8D1}" srcOrd="7" destOrd="0" presId="urn:microsoft.com/office/officeart/2005/8/layout/hProcess9"/>
    <dgm:cxn modelId="{C5000145-8AC1-47ED-8FF8-BF9560864A1E}" type="presParOf" srcId="{267D09B1-D2AE-46EE-852C-A8E899C87A92}" destId="{BFACA116-90E0-4501-B3B8-B926086B1BEA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42FB76E-D2C0-4F86-B2B0-C6C1CDAC059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1" csCatId="mainScheme" phldr="1"/>
      <dgm:spPr/>
    </dgm:pt>
    <dgm:pt modelId="{2DC431D2-CD4F-4DB1-A17F-7E4491B83A85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 Data set: Bank-full.csv</a:t>
          </a:r>
        </a:p>
      </dgm:t>
    </dgm:pt>
    <dgm:pt modelId="{20B0F97F-E0C0-4903-A9B2-E7A770C9BDDC}" type="parTrans" cxnId="{3573CE25-EFF8-414A-A59B-D9D06C743773}">
      <dgm:prSet/>
      <dgm:spPr/>
      <dgm:t>
        <a:bodyPr/>
        <a:lstStyle/>
        <a:p>
          <a:endParaRPr lang="en-US"/>
        </a:p>
      </dgm:t>
    </dgm:pt>
    <dgm:pt modelId="{ECE5064A-FE86-4228-83AD-FC88ACD543A8}" type="sibTrans" cxnId="{3573CE25-EFF8-414A-A59B-D9D06C743773}">
      <dgm:prSet/>
      <dgm:spPr/>
      <dgm:t>
        <a:bodyPr/>
        <a:lstStyle/>
        <a:p>
          <a:endParaRPr lang="en-US"/>
        </a:p>
      </dgm:t>
    </dgm:pt>
    <dgm:pt modelId="{FD5F3DBF-2BBA-4971-B9A8-E4D71236BDC7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/>
            <a:t>Data computation and Analysis: SQL</a:t>
          </a:r>
          <a:r>
            <a:rPr lang="en-US">
              <a:latin typeface="Calibri Light" panose="020F0302020204030204"/>
            </a:rPr>
            <a:t>, </a:t>
          </a:r>
          <a:r>
            <a:rPr lang="en-US" b="1">
              <a:latin typeface="Calibri Light" panose="020F0302020204030204"/>
            </a:rPr>
            <a:t>Machine learning</a:t>
          </a:r>
          <a:endParaRPr lang="en-US" b="1"/>
        </a:p>
      </dgm:t>
    </dgm:pt>
    <dgm:pt modelId="{C9C40BA5-0805-4A98-A18B-17819D1CC185}" type="parTrans" cxnId="{2AD25EBF-D762-4A19-97DF-105CFBA66016}">
      <dgm:prSet/>
      <dgm:spPr/>
      <dgm:t>
        <a:bodyPr/>
        <a:lstStyle/>
        <a:p>
          <a:endParaRPr lang="en-US"/>
        </a:p>
      </dgm:t>
    </dgm:pt>
    <dgm:pt modelId="{8BBB6740-B1D5-4E12-A671-8A7EF9F12B9E}" type="sibTrans" cxnId="{2AD25EBF-D762-4A19-97DF-105CFBA66016}">
      <dgm:prSet/>
      <dgm:spPr/>
      <dgm:t>
        <a:bodyPr/>
        <a:lstStyle/>
        <a:p>
          <a:endParaRPr lang="en-US"/>
        </a:p>
      </dgm:t>
    </dgm:pt>
    <dgm:pt modelId="{EC4B5C4D-F6C3-41C2-8CF7-FD03411C6A95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 storage : </a:t>
          </a:r>
          <a:r>
            <a:rPr lang="en-US">
              <a:latin typeface="Calibri Light" panose="020F0302020204030204"/>
            </a:rPr>
            <a:t>Local/MySQL</a:t>
          </a:r>
          <a:endParaRPr lang="en-US"/>
        </a:p>
      </dgm:t>
    </dgm:pt>
    <dgm:pt modelId="{F5CF13F4-63B8-4486-B0D6-BF60C9EEF09D}" type="parTrans" cxnId="{CA2042BB-49AF-4738-B159-F7DCE193B396}">
      <dgm:prSet/>
      <dgm:spPr/>
    </dgm:pt>
    <dgm:pt modelId="{8B1CFB19-5135-4F89-8227-45FB1E5892AE}" type="sibTrans" cxnId="{CA2042BB-49AF-4738-B159-F7DCE193B396}">
      <dgm:prSet/>
      <dgm:spPr/>
    </dgm:pt>
    <dgm:pt modelId="{8C4DB380-1443-48F3-9F7C-49B273DCFB8F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 File formats: CSV</a:t>
          </a:r>
        </a:p>
      </dgm:t>
    </dgm:pt>
    <dgm:pt modelId="{9FF25A0D-6A46-48A5-9068-024B7F91635C}" type="parTrans" cxnId="{7A0D873B-C3DA-4604-BC8D-8154D68CB9B2}">
      <dgm:prSet/>
      <dgm:spPr/>
    </dgm:pt>
    <dgm:pt modelId="{2D5A0E5A-2054-4028-823C-61200DF7964F}" type="sibTrans" cxnId="{7A0D873B-C3DA-4604-BC8D-8154D68CB9B2}">
      <dgm:prSet/>
      <dgm:spPr/>
    </dgm:pt>
    <dgm:pt modelId="{66D2DF9D-A78B-41A8-AF79-961BE16E8CEF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 ingestion: Spark shell</a:t>
          </a:r>
        </a:p>
      </dgm:t>
    </dgm:pt>
    <dgm:pt modelId="{6118AA6F-7AE2-4BCA-9B39-35622CFEE9EE}" type="parTrans" cxnId="{5D6167BD-A4CE-4B1A-9AC5-9064AD28B54C}">
      <dgm:prSet/>
      <dgm:spPr/>
    </dgm:pt>
    <dgm:pt modelId="{96EC08E9-C42C-4171-AE3E-ED856BE95A12}" type="sibTrans" cxnId="{5D6167BD-A4CE-4B1A-9AC5-9064AD28B54C}">
      <dgm:prSet/>
      <dgm:spPr/>
    </dgm:pt>
    <dgm:pt modelId="{8807569E-9672-4A8F-9DEB-4DE6EDB20C9B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 cleansing and scrubbing:  spark</a:t>
          </a:r>
        </a:p>
      </dgm:t>
    </dgm:pt>
    <dgm:pt modelId="{636F7505-008B-49CC-9AAB-429EB7901201}" type="parTrans" cxnId="{37B9C526-6D19-4B5D-9A56-E044464D0CE2}">
      <dgm:prSet/>
      <dgm:spPr/>
    </dgm:pt>
    <dgm:pt modelId="{0BC22490-EB6C-4A3F-BBAD-071017779FF6}" type="sibTrans" cxnId="{37B9C526-6D19-4B5D-9A56-E044464D0CE2}">
      <dgm:prSet/>
      <dgm:spPr/>
    </dgm:pt>
    <dgm:pt modelId="{7AEFB9DE-896F-4DF4-B0FE-B1D275798A96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/>
            <a:t>ETL: Spark</a:t>
          </a:r>
          <a:r>
            <a:rPr lang="en-US">
              <a:latin typeface="Calibri Light" panose="020F0302020204030204"/>
            </a:rPr>
            <a:t>,</a:t>
          </a:r>
          <a:r>
            <a:rPr lang="en-US" b="1">
              <a:latin typeface="Calibri Light" panose="020F0302020204030204"/>
            </a:rPr>
            <a:t>Pandas, MySQL</a:t>
          </a:r>
          <a:endParaRPr lang="en-US" b="1"/>
        </a:p>
      </dgm:t>
    </dgm:pt>
    <dgm:pt modelId="{5BCD9C2B-867B-4D82-8773-DAF0422987FE}" type="parTrans" cxnId="{BDD40461-6D1A-425F-AB8F-1BBBE30F8528}">
      <dgm:prSet/>
      <dgm:spPr/>
    </dgm:pt>
    <dgm:pt modelId="{33462383-9B9C-43B3-84E1-2F94733EA33C}" type="sibTrans" cxnId="{BDD40461-6D1A-425F-AB8F-1BBBE30F8528}">
      <dgm:prSet/>
      <dgm:spPr/>
    </dgm:pt>
    <dgm:pt modelId="{BDED7B40-A17C-42C4-AA05-8F0957D46007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Visualization:  </a:t>
          </a:r>
          <a:r>
            <a:rPr lang="en-US" b="1">
              <a:latin typeface="Calibri Light" panose="020F0302020204030204"/>
            </a:rPr>
            <a:t>Grafana</a:t>
          </a:r>
          <a:endParaRPr lang="en-US" b="1"/>
        </a:p>
      </dgm:t>
    </dgm:pt>
    <dgm:pt modelId="{B538CC23-5630-4098-99B3-B23D6D589D72}" type="parTrans" cxnId="{BEA8C0DD-1F0C-456B-BB45-768F5D936955}">
      <dgm:prSet/>
      <dgm:spPr/>
    </dgm:pt>
    <dgm:pt modelId="{D9ACFD90-392F-446B-B27C-E0C930942617}" type="sibTrans" cxnId="{BEA8C0DD-1F0C-456B-BB45-768F5D936955}">
      <dgm:prSet/>
      <dgm:spPr/>
    </dgm:pt>
    <dgm:pt modelId="{64B6B3CE-E3C4-4870-A446-D45B38E83679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Language :  Python</a:t>
          </a:r>
        </a:p>
      </dgm:t>
    </dgm:pt>
    <dgm:pt modelId="{CBB9F4ED-F791-4D1C-ABE7-81EBDDBBB5A5}" type="parTrans" cxnId="{E8AA0F24-926E-4EC3-9FF2-803D5F3056ED}">
      <dgm:prSet/>
      <dgm:spPr/>
    </dgm:pt>
    <dgm:pt modelId="{C87907E2-D7F5-4ABD-B768-099D8D14EEE7}" type="sibTrans" cxnId="{E8AA0F24-926E-4EC3-9FF2-803D5F3056ED}">
      <dgm:prSet/>
      <dgm:spPr/>
    </dgm:pt>
    <dgm:pt modelId="{040CBD93-8D7C-40B1-9E52-261D1A446859}" type="pres">
      <dgm:prSet presAssocID="{B42FB76E-D2C0-4F86-B2B0-C6C1CDAC0597}" presName="root" presStyleCnt="0">
        <dgm:presLayoutVars>
          <dgm:dir/>
          <dgm:resizeHandles val="exact"/>
        </dgm:presLayoutVars>
      </dgm:prSet>
      <dgm:spPr/>
    </dgm:pt>
    <dgm:pt modelId="{E5A0659A-0FAA-4BAB-B779-A5B26676B364}" type="pres">
      <dgm:prSet presAssocID="{2DC431D2-CD4F-4DB1-A17F-7E4491B83A85}" presName="compNode" presStyleCnt="0"/>
      <dgm:spPr/>
    </dgm:pt>
    <dgm:pt modelId="{46B9E906-30E6-4F72-BB49-EB0E3259135F}" type="pres">
      <dgm:prSet presAssocID="{2DC431D2-CD4F-4DB1-A17F-7E4491B83A85}" presName="bgRect" presStyleLbl="bgShp" presStyleIdx="0" presStyleCnt="9"/>
      <dgm:spPr/>
    </dgm:pt>
    <dgm:pt modelId="{5F6432FA-AB0F-483E-999B-205061775298}" type="pres">
      <dgm:prSet presAssocID="{2DC431D2-CD4F-4DB1-A17F-7E4491B83A85}" presName="iconRect" presStyleLbl="node1" presStyleIdx="0" presStyleCnt="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Kiosk"/>
        </a:ext>
      </dgm:extLst>
    </dgm:pt>
    <dgm:pt modelId="{43F543A8-718B-464F-827E-357C4AB31473}" type="pres">
      <dgm:prSet presAssocID="{2DC431D2-CD4F-4DB1-A17F-7E4491B83A85}" presName="spaceRect" presStyleCnt="0"/>
      <dgm:spPr/>
    </dgm:pt>
    <dgm:pt modelId="{55BD8CBC-79A0-44D8-90B7-6C7839B8F6BA}" type="pres">
      <dgm:prSet presAssocID="{2DC431D2-CD4F-4DB1-A17F-7E4491B83A85}" presName="parTx" presStyleLbl="revTx" presStyleIdx="0" presStyleCnt="9">
        <dgm:presLayoutVars>
          <dgm:chMax val="0"/>
          <dgm:chPref val="0"/>
        </dgm:presLayoutVars>
      </dgm:prSet>
      <dgm:spPr/>
    </dgm:pt>
    <dgm:pt modelId="{15055D46-9585-40EE-98F8-C7D129C04BCD}" type="pres">
      <dgm:prSet presAssocID="{ECE5064A-FE86-4228-83AD-FC88ACD543A8}" presName="sibTrans" presStyleCnt="0"/>
      <dgm:spPr/>
    </dgm:pt>
    <dgm:pt modelId="{A3C4802C-6819-4CA5-B0AC-EA7517771F0A}" type="pres">
      <dgm:prSet presAssocID="{EC4B5C4D-F6C3-41C2-8CF7-FD03411C6A95}" presName="compNode" presStyleCnt="0"/>
      <dgm:spPr/>
    </dgm:pt>
    <dgm:pt modelId="{3830F535-0ACB-43B7-93AC-27CE1D5B1A88}" type="pres">
      <dgm:prSet presAssocID="{EC4B5C4D-F6C3-41C2-8CF7-FD03411C6A95}" presName="bgRect" presStyleLbl="bgShp" presStyleIdx="1" presStyleCnt="9"/>
      <dgm:spPr/>
    </dgm:pt>
    <dgm:pt modelId="{AC5E8311-8E3D-42AE-ACD7-B131D0405AF8}" type="pres">
      <dgm:prSet presAssocID="{EC4B5C4D-F6C3-41C2-8CF7-FD03411C6A95}" presName="iconRect" presStyleLbl="node1" presStyleIdx="1" presStyleCnt="9"/>
      <dgm:spPr/>
    </dgm:pt>
    <dgm:pt modelId="{CE80D32C-EF1F-45DC-B415-DC784F58BA55}" type="pres">
      <dgm:prSet presAssocID="{EC4B5C4D-F6C3-41C2-8CF7-FD03411C6A95}" presName="spaceRect" presStyleCnt="0"/>
      <dgm:spPr/>
    </dgm:pt>
    <dgm:pt modelId="{E82E9B1A-E172-48F8-A2BD-DA9DF7367F2C}" type="pres">
      <dgm:prSet presAssocID="{EC4B5C4D-F6C3-41C2-8CF7-FD03411C6A95}" presName="parTx" presStyleLbl="revTx" presStyleIdx="1" presStyleCnt="9">
        <dgm:presLayoutVars>
          <dgm:chMax val="0"/>
          <dgm:chPref val="0"/>
        </dgm:presLayoutVars>
      </dgm:prSet>
      <dgm:spPr/>
    </dgm:pt>
    <dgm:pt modelId="{171AFEE8-1FD2-48D8-942F-B5405B16C26E}" type="pres">
      <dgm:prSet presAssocID="{8B1CFB19-5135-4F89-8227-45FB1E5892AE}" presName="sibTrans" presStyleCnt="0"/>
      <dgm:spPr/>
    </dgm:pt>
    <dgm:pt modelId="{B6B0736C-6ADD-44D7-83D1-96F2DC3507A1}" type="pres">
      <dgm:prSet presAssocID="{8C4DB380-1443-48F3-9F7C-49B273DCFB8F}" presName="compNode" presStyleCnt="0"/>
      <dgm:spPr/>
    </dgm:pt>
    <dgm:pt modelId="{9D9193C2-9B39-47C6-8201-971D754A60C5}" type="pres">
      <dgm:prSet presAssocID="{8C4DB380-1443-48F3-9F7C-49B273DCFB8F}" presName="bgRect" presStyleLbl="bgShp" presStyleIdx="2" presStyleCnt="9"/>
      <dgm:spPr/>
    </dgm:pt>
    <dgm:pt modelId="{73B28129-67ED-4ED4-9115-230A2B498B09}" type="pres">
      <dgm:prSet presAssocID="{8C4DB380-1443-48F3-9F7C-49B273DCFB8F}" presName="iconRect" presStyleLbl="node1" presStyleIdx="2" presStyleCnt="9"/>
      <dgm:spPr/>
    </dgm:pt>
    <dgm:pt modelId="{3991FFB5-B88E-4D94-AE3B-BDE73A2222EB}" type="pres">
      <dgm:prSet presAssocID="{8C4DB380-1443-48F3-9F7C-49B273DCFB8F}" presName="spaceRect" presStyleCnt="0"/>
      <dgm:spPr/>
    </dgm:pt>
    <dgm:pt modelId="{386B8AD6-C745-4E59-9168-B38EBEF1BDD1}" type="pres">
      <dgm:prSet presAssocID="{8C4DB380-1443-48F3-9F7C-49B273DCFB8F}" presName="parTx" presStyleLbl="revTx" presStyleIdx="2" presStyleCnt="9">
        <dgm:presLayoutVars>
          <dgm:chMax val="0"/>
          <dgm:chPref val="0"/>
        </dgm:presLayoutVars>
      </dgm:prSet>
      <dgm:spPr/>
    </dgm:pt>
    <dgm:pt modelId="{03014F78-8A0A-4392-AE2F-BF5DC26C34B7}" type="pres">
      <dgm:prSet presAssocID="{2D5A0E5A-2054-4028-823C-61200DF7964F}" presName="sibTrans" presStyleCnt="0"/>
      <dgm:spPr/>
    </dgm:pt>
    <dgm:pt modelId="{4A7D7A1A-A8EE-49F6-AB19-0950D1539AB1}" type="pres">
      <dgm:prSet presAssocID="{66D2DF9D-A78B-41A8-AF79-961BE16E8CEF}" presName="compNode" presStyleCnt="0"/>
      <dgm:spPr/>
    </dgm:pt>
    <dgm:pt modelId="{9044AAD6-E139-4BAE-A4E9-B929E83D6ABD}" type="pres">
      <dgm:prSet presAssocID="{66D2DF9D-A78B-41A8-AF79-961BE16E8CEF}" presName="bgRect" presStyleLbl="bgShp" presStyleIdx="3" presStyleCnt="9"/>
      <dgm:spPr/>
    </dgm:pt>
    <dgm:pt modelId="{00E20A83-86BA-4912-A446-5CAF3EAC9AB9}" type="pres">
      <dgm:prSet presAssocID="{66D2DF9D-A78B-41A8-AF79-961BE16E8CEF}" presName="iconRect" presStyleLbl="node1" presStyleIdx="3" presStyleCnt="9"/>
      <dgm:spPr/>
    </dgm:pt>
    <dgm:pt modelId="{7C7F3CCD-E35E-4C0B-AE35-AA9E11E01055}" type="pres">
      <dgm:prSet presAssocID="{66D2DF9D-A78B-41A8-AF79-961BE16E8CEF}" presName="spaceRect" presStyleCnt="0"/>
      <dgm:spPr/>
    </dgm:pt>
    <dgm:pt modelId="{064C5BF4-02C4-4145-8712-9DA968DBBF41}" type="pres">
      <dgm:prSet presAssocID="{66D2DF9D-A78B-41A8-AF79-961BE16E8CEF}" presName="parTx" presStyleLbl="revTx" presStyleIdx="3" presStyleCnt="9">
        <dgm:presLayoutVars>
          <dgm:chMax val="0"/>
          <dgm:chPref val="0"/>
        </dgm:presLayoutVars>
      </dgm:prSet>
      <dgm:spPr/>
    </dgm:pt>
    <dgm:pt modelId="{9AC2E8E0-B240-4131-9738-9914CF26D25B}" type="pres">
      <dgm:prSet presAssocID="{96EC08E9-C42C-4171-AE3E-ED856BE95A12}" presName="sibTrans" presStyleCnt="0"/>
      <dgm:spPr/>
    </dgm:pt>
    <dgm:pt modelId="{CFBD78CD-2EF1-47B4-8B01-CDA61432F271}" type="pres">
      <dgm:prSet presAssocID="{8807569E-9672-4A8F-9DEB-4DE6EDB20C9B}" presName="compNode" presStyleCnt="0"/>
      <dgm:spPr/>
    </dgm:pt>
    <dgm:pt modelId="{0B8DF14A-49BD-4935-9FED-A4329A1D5C2C}" type="pres">
      <dgm:prSet presAssocID="{8807569E-9672-4A8F-9DEB-4DE6EDB20C9B}" presName="bgRect" presStyleLbl="bgShp" presStyleIdx="4" presStyleCnt="9"/>
      <dgm:spPr/>
    </dgm:pt>
    <dgm:pt modelId="{9A30281D-893A-4E9B-8DB4-CA3DDEE79AD4}" type="pres">
      <dgm:prSet presAssocID="{8807569E-9672-4A8F-9DEB-4DE6EDB20C9B}" presName="iconRect" presStyleLbl="node1" presStyleIdx="4" presStyleCnt="9"/>
      <dgm:spPr/>
    </dgm:pt>
    <dgm:pt modelId="{F2C03F93-159F-44B9-A804-B0A85A4363F9}" type="pres">
      <dgm:prSet presAssocID="{8807569E-9672-4A8F-9DEB-4DE6EDB20C9B}" presName="spaceRect" presStyleCnt="0"/>
      <dgm:spPr/>
    </dgm:pt>
    <dgm:pt modelId="{5883405A-746A-4D83-8D93-0877B4DD1875}" type="pres">
      <dgm:prSet presAssocID="{8807569E-9672-4A8F-9DEB-4DE6EDB20C9B}" presName="parTx" presStyleLbl="revTx" presStyleIdx="4" presStyleCnt="9">
        <dgm:presLayoutVars>
          <dgm:chMax val="0"/>
          <dgm:chPref val="0"/>
        </dgm:presLayoutVars>
      </dgm:prSet>
      <dgm:spPr/>
    </dgm:pt>
    <dgm:pt modelId="{E48EDAAA-E516-44A4-9C20-04E45A443A44}" type="pres">
      <dgm:prSet presAssocID="{0BC22490-EB6C-4A3F-BBAD-071017779FF6}" presName="sibTrans" presStyleCnt="0"/>
      <dgm:spPr/>
    </dgm:pt>
    <dgm:pt modelId="{C1B85053-890D-413B-96AE-811869058AB9}" type="pres">
      <dgm:prSet presAssocID="{FD5F3DBF-2BBA-4971-B9A8-E4D71236BDC7}" presName="compNode" presStyleCnt="0"/>
      <dgm:spPr/>
    </dgm:pt>
    <dgm:pt modelId="{6A80FD2C-08B8-4ECD-8C38-7247CAB1E0F3}" type="pres">
      <dgm:prSet presAssocID="{FD5F3DBF-2BBA-4971-B9A8-E4D71236BDC7}" presName="bgRect" presStyleLbl="bgShp" presStyleIdx="5" presStyleCnt="9"/>
      <dgm:spPr/>
    </dgm:pt>
    <dgm:pt modelId="{E7700B91-2F3F-495E-AFF8-738BEA1F2959}" type="pres">
      <dgm:prSet presAssocID="{FD5F3DBF-2BBA-4971-B9A8-E4D71236BDC7}" presName="iconRect" presStyleLbl="node1" presStyleIdx="5" presStyleCnt="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redit card"/>
        </a:ext>
      </dgm:extLst>
    </dgm:pt>
    <dgm:pt modelId="{E87CC1A5-C341-49EE-BD25-A1DE66A655C8}" type="pres">
      <dgm:prSet presAssocID="{FD5F3DBF-2BBA-4971-B9A8-E4D71236BDC7}" presName="spaceRect" presStyleCnt="0"/>
      <dgm:spPr/>
    </dgm:pt>
    <dgm:pt modelId="{22C7D2C8-3217-4D8B-95D4-5B6E6E2B3EE3}" type="pres">
      <dgm:prSet presAssocID="{FD5F3DBF-2BBA-4971-B9A8-E4D71236BDC7}" presName="parTx" presStyleLbl="revTx" presStyleIdx="5" presStyleCnt="9">
        <dgm:presLayoutVars>
          <dgm:chMax val="0"/>
          <dgm:chPref val="0"/>
        </dgm:presLayoutVars>
      </dgm:prSet>
      <dgm:spPr/>
    </dgm:pt>
    <dgm:pt modelId="{373D12F9-3534-473B-92FC-165AAC5A5F63}" type="pres">
      <dgm:prSet presAssocID="{8BBB6740-B1D5-4E12-A671-8A7EF9F12B9E}" presName="sibTrans" presStyleCnt="0"/>
      <dgm:spPr/>
    </dgm:pt>
    <dgm:pt modelId="{42B4855E-AA1C-4730-9044-5F04C740D689}" type="pres">
      <dgm:prSet presAssocID="{7AEFB9DE-896F-4DF4-B0FE-B1D275798A96}" presName="compNode" presStyleCnt="0"/>
      <dgm:spPr/>
    </dgm:pt>
    <dgm:pt modelId="{9820FB9D-15ED-43DF-8B19-A0706CF6193C}" type="pres">
      <dgm:prSet presAssocID="{7AEFB9DE-896F-4DF4-B0FE-B1D275798A96}" presName="bgRect" presStyleLbl="bgShp" presStyleIdx="6" presStyleCnt="9"/>
      <dgm:spPr/>
    </dgm:pt>
    <dgm:pt modelId="{E104B662-4264-4A27-8DE2-93D32EE8C833}" type="pres">
      <dgm:prSet presAssocID="{7AEFB9DE-896F-4DF4-B0FE-B1D275798A96}" presName="iconRect" presStyleLbl="node1" presStyleIdx="6" presStyleCnt="9"/>
      <dgm:spPr/>
    </dgm:pt>
    <dgm:pt modelId="{C27D2B05-F01E-4A27-B270-F482A6101AEA}" type="pres">
      <dgm:prSet presAssocID="{7AEFB9DE-896F-4DF4-B0FE-B1D275798A96}" presName="spaceRect" presStyleCnt="0"/>
      <dgm:spPr/>
    </dgm:pt>
    <dgm:pt modelId="{085F21EC-A0BC-4BD3-AA0A-9615D982F5F1}" type="pres">
      <dgm:prSet presAssocID="{7AEFB9DE-896F-4DF4-B0FE-B1D275798A96}" presName="parTx" presStyleLbl="revTx" presStyleIdx="6" presStyleCnt="9">
        <dgm:presLayoutVars>
          <dgm:chMax val="0"/>
          <dgm:chPref val="0"/>
        </dgm:presLayoutVars>
      </dgm:prSet>
      <dgm:spPr/>
    </dgm:pt>
    <dgm:pt modelId="{BB6526B5-8641-408D-88DC-3CF8A4888E51}" type="pres">
      <dgm:prSet presAssocID="{33462383-9B9C-43B3-84E1-2F94733EA33C}" presName="sibTrans" presStyleCnt="0"/>
      <dgm:spPr/>
    </dgm:pt>
    <dgm:pt modelId="{3579AB14-DCDB-4DEA-B773-DDAEA8E82588}" type="pres">
      <dgm:prSet presAssocID="{BDED7B40-A17C-42C4-AA05-8F0957D46007}" presName="compNode" presStyleCnt="0"/>
      <dgm:spPr/>
    </dgm:pt>
    <dgm:pt modelId="{429E9C70-6E3D-4327-968D-AE14FBFF269D}" type="pres">
      <dgm:prSet presAssocID="{BDED7B40-A17C-42C4-AA05-8F0957D46007}" presName="bgRect" presStyleLbl="bgShp" presStyleIdx="7" presStyleCnt="9"/>
      <dgm:spPr/>
    </dgm:pt>
    <dgm:pt modelId="{C2F194A8-1F28-49C3-91A7-B6D4ED0CFAA8}" type="pres">
      <dgm:prSet presAssocID="{BDED7B40-A17C-42C4-AA05-8F0957D46007}" presName="iconRect" presStyleLbl="node1" presStyleIdx="7" presStyleCnt="9"/>
      <dgm:spPr/>
    </dgm:pt>
    <dgm:pt modelId="{29CF17D8-B37E-44D9-B3D0-8A87BC654156}" type="pres">
      <dgm:prSet presAssocID="{BDED7B40-A17C-42C4-AA05-8F0957D46007}" presName="spaceRect" presStyleCnt="0"/>
      <dgm:spPr/>
    </dgm:pt>
    <dgm:pt modelId="{8A816BEB-2C1E-471E-B50F-CD2DBB62B6C9}" type="pres">
      <dgm:prSet presAssocID="{BDED7B40-A17C-42C4-AA05-8F0957D46007}" presName="parTx" presStyleLbl="revTx" presStyleIdx="7" presStyleCnt="9">
        <dgm:presLayoutVars>
          <dgm:chMax val="0"/>
          <dgm:chPref val="0"/>
        </dgm:presLayoutVars>
      </dgm:prSet>
      <dgm:spPr/>
    </dgm:pt>
    <dgm:pt modelId="{95709AC9-3703-46CB-8C66-326F88C9ABC4}" type="pres">
      <dgm:prSet presAssocID="{D9ACFD90-392F-446B-B27C-E0C930942617}" presName="sibTrans" presStyleCnt="0"/>
      <dgm:spPr/>
    </dgm:pt>
    <dgm:pt modelId="{FB267625-B88B-42BD-9C11-416E27EEB99B}" type="pres">
      <dgm:prSet presAssocID="{64B6B3CE-E3C4-4870-A446-D45B38E83679}" presName="compNode" presStyleCnt="0"/>
      <dgm:spPr/>
    </dgm:pt>
    <dgm:pt modelId="{358E8331-8073-4409-83AF-B662CBAF1B3D}" type="pres">
      <dgm:prSet presAssocID="{64B6B3CE-E3C4-4870-A446-D45B38E83679}" presName="bgRect" presStyleLbl="bgShp" presStyleIdx="8" presStyleCnt="9"/>
      <dgm:spPr/>
    </dgm:pt>
    <dgm:pt modelId="{9530CF5B-840D-4ABB-956F-B1A0CD7BEA08}" type="pres">
      <dgm:prSet presAssocID="{64B6B3CE-E3C4-4870-A446-D45B38E83679}" presName="iconRect" presStyleLbl="node1" presStyleIdx="8" presStyleCnt="9"/>
      <dgm:spPr/>
    </dgm:pt>
    <dgm:pt modelId="{923F40EB-BF93-444C-828D-C3F03E414284}" type="pres">
      <dgm:prSet presAssocID="{64B6B3CE-E3C4-4870-A446-D45B38E83679}" presName="spaceRect" presStyleCnt="0"/>
      <dgm:spPr/>
    </dgm:pt>
    <dgm:pt modelId="{36A56407-DB0B-4721-A60E-B8BE3EF642F8}" type="pres">
      <dgm:prSet presAssocID="{64B6B3CE-E3C4-4870-A446-D45B38E83679}" presName="parTx" presStyleLbl="revTx" presStyleIdx="8" presStyleCnt="9">
        <dgm:presLayoutVars>
          <dgm:chMax val="0"/>
          <dgm:chPref val="0"/>
        </dgm:presLayoutVars>
      </dgm:prSet>
      <dgm:spPr/>
    </dgm:pt>
  </dgm:ptLst>
  <dgm:cxnLst>
    <dgm:cxn modelId="{807DF805-A304-4A3A-8ED4-F58B9FD8C5E0}" type="presOf" srcId="{BDED7B40-A17C-42C4-AA05-8F0957D46007}" destId="{8A816BEB-2C1E-471E-B50F-CD2DBB62B6C9}" srcOrd="0" destOrd="0" presId="urn:microsoft.com/office/officeart/2018/2/layout/IconVerticalSolidList"/>
    <dgm:cxn modelId="{A35A970D-1B63-4C68-8E71-D0926CFF32D8}" type="presOf" srcId="{2DC431D2-CD4F-4DB1-A17F-7E4491B83A85}" destId="{55BD8CBC-79A0-44D8-90B7-6C7839B8F6BA}" srcOrd="0" destOrd="0" presId="urn:microsoft.com/office/officeart/2018/2/layout/IconVerticalSolidList"/>
    <dgm:cxn modelId="{E8AA0F24-926E-4EC3-9FF2-803D5F3056ED}" srcId="{B42FB76E-D2C0-4F86-B2B0-C6C1CDAC0597}" destId="{64B6B3CE-E3C4-4870-A446-D45B38E83679}" srcOrd="8" destOrd="0" parTransId="{CBB9F4ED-F791-4D1C-ABE7-81EBDDBBB5A5}" sibTransId="{C87907E2-D7F5-4ABD-B768-099D8D14EEE7}"/>
    <dgm:cxn modelId="{A38C1224-7C11-42E0-864F-F42D9633ACDC}" type="presOf" srcId="{8807569E-9672-4A8F-9DEB-4DE6EDB20C9B}" destId="{5883405A-746A-4D83-8D93-0877B4DD1875}" srcOrd="0" destOrd="0" presId="urn:microsoft.com/office/officeart/2018/2/layout/IconVerticalSolidList"/>
    <dgm:cxn modelId="{3573CE25-EFF8-414A-A59B-D9D06C743773}" srcId="{B42FB76E-D2C0-4F86-B2B0-C6C1CDAC0597}" destId="{2DC431D2-CD4F-4DB1-A17F-7E4491B83A85}" srcOrd="0" destOrd="0" parTransId="{20B0F97F-E0C0-4903-A9B2-E7A770C9BDDC}" sibTransId="{ECE5064A-FE86-4228-83AD-FC88ACD543A8}"/>
    <dgm:cxn modelId="{37B9C526-6D19-4B5D-9A56-E044464D0CE2}" srcId="{B42FB76E-D2C0-4F86-B2B0-C6C1CDAC0597}" destId="{8807569E-9672-4A8F-9DEB-4DE6EDB20C9B}" srcOrd="4" destOrd="0" parTransId="{636F7505-008B-49CC-9AAB-429EB7901201}" sibTransId="{0BC22490-EB6C-4A3F-BBAD-071017779FF6}"/>
    <dgm:cxn modelId="{043C9028-BF45-4AE8-87F3-2B93B729A028}" type="presOf" srcId="{64B6B3CE-E3C4-4870-A446-D45B38E83679}" destId="{36A56407-DB0B-4721-A60E-B8BE3EF642F8}" srcOrd="0" destOrd="0" presId="urn:microsoft.com/office/officeart/2018/2/layout/IconVerticalSolidList"/>
    <dgm:cxn modelId="{7A0D873B-C3DA-4604-BC8D-8154D68CB9B2}" srcId="{B42FB76E-D2C0-4F86-B2B0-C6C1CDAC0597}" destId="{8C4DB380-1443-48F3-9F7C-49B273DCFB8F}" srcOrd="2" destOrd="0" parTransId="{9FF25A0D-6A46-48A5-9068-024B7F91635C}" sibTransId="{2D5A0E5A-2054-4028-823C-61200DF7964F}"/>
    <dgm:cxn modelId="{BDD40461-6D1A-425F-AB8F-1BBBE30F8528}" srcId="{B42FB76E-D2C0-4F86-B2B0-C6C1CDAC0597}" destId="{7AEFB9DE-896F-4DF4-B0FE-B1D275798A96}" srcOrd="6" destOrd="0" parTransId="{5BCD9C2B-867B-4D82-8773-DAF0422987FE}" sibTransId="{33462383-9B9C-43B3-84E1-2F94733EA33C}"/>
    <dgm:cxn modelId="{B788C245-3633-4006-8600-3B58AB84C1F8}" type="presOf" srcId="{B42FB76E-D2C0-4F86-B2B0-C6C1CDAC0597}" destId="{040CBD93-8D7C-40B1-9E52-261D1A446859}" srcOrd="0" destOrd="0" presId="urn:microsoft.com/office/officeart/2018/2/layout/IconVerticalSolidList"/>
    <dgm:cxn modelId="{B7B75E72-C4A2-4314-B638-EDDC0BE0FBB6}" type="presOf" srcId="{EC4B5C4D-F6C3-41C2-8CF7-FD03411C6A95}" destId="{E82E9B1A-E172-48F8-A2BD-DA9DF7367F2C}" srcOrd="0" destOrd="0" presId="urn:microsoft.com/office/officeart/2018/2/layout/IconVerticalSolidList"/>
    <dgm:cxn modelId="{43B96677-1DC2-4234-A711-791C4FEA860E}" type="presOf" srcId="{7AEFB9DE-896F-4DF4-B0FE-B1D275798A96}" destId="{085F21EC-A0BC-4BD3-AA0A-9615D982F5F1}" srcOrd="0" destOrd="0" presId="urn:microsoft.com/office/officeart/2018/2/layout/IconVerticalSolidList"/>
    <dgm:cxn modelId="{E7D53680-4858-42F2-A9D2-89C14475C5F5}" type="presOf" srcId="{8C4DB380-1443-48F3-9F7C-49B273DCFB8F}" destId="{386B8AD6-C745-4E59-9168-B38EBEF1BDD1}" srcOrd="0" destOrd="0" presId="urn:microsoft.com/office/officeart/2018/2/layout/IconVerticalSolidList"/>
    <dgm:cxn modelId="{611D9B9A-CBF7-4747-A184-FF5EF9BD73AF}" type="presOf" srcId="{FD5F3DBF-2BBA-4971-B9A8-E4D71236BDC7}" destId="{22C7D2C8-3217-4D8B-95D4-5B6E6E2B3EE3}" srcOrd="0" destOrd="0" presId="urn:microsoft.com/office/officeart/2018/2/layout/IconVerticalSolidList"/>
    <dgm:cxn modelId="{0C5C53B1-091A-436D-A99E-6A2A1C1532E9}" type="presOf" srcId="{66D2DF9D-A78B-41A8-AF79-961BE16E8CEF}" destId="{064C5BF4-02C4-4145-8712-9DA968DBBF41}" srcOrd="0" destOrd="0" presId="urn:microsoft.com/office/officeart/2018/2/layout/IconVerticalSolidList"/>
    <dgm:cxn modelId="{CA2042BB-49AF-4738-B159-F7DCE193B396}" srcId="{B42FB76E-D2C0-4F86-B2B0-C6C1CDAC0597}" destId="{EC4B5C4D-F6C3-41C2-8CF7-FD03411C6A95}" srcOrd="1" destOrd="0" parTransId="{F5CF13F4-63B8-4486-B0D6-BF60C9EEF09D}" sibTransId="{8B1CFB19-5135-4F89-8227-45FB1E5892AE}"/>
    <dgm:cxn modelId="{5D6167BD-A4CE-4B1A-9AC5-9064AD28B54C}" srcId="{B42FB76E-D2C0-4F86-B2B0-C6C1CDAC0597}" destId="{66D2DF9D-A78B-41A8-AF79-961BE16E8CEF}" srcOrd="3" destOrd="0" parTransId="{6118AA6F-7AE2-4BCA-9B39-35622CFEE9EE}" sibTransId="{96EC08E9-C42C-4171-AE3E-ED856BE95A12}"/>
    <dgm:cxn modelId="{2AD25EBF-D762-4A19-97DF-105CFBA66016}" srcId="{B42FB76E-D2C0-4F86-B2B0-C6C1CDAC0597}" destId="{FD5F3DBF-2BBA-4971-B9A8-E4D71236BDC7}" srcOrd="5" destOrd="0" parTransId="{C9C40BA5-0805-4A98-A18B-17819D1CC185}" sibTransId="{8BBB6740-B1D5-4E12-A671-8A7EF9F12B9E}"/>
    <dgm:cxn modelId="{BEA8C0DD-1F0C-456B-BB45-768F5D936955}" srcId="{B42FB76E-D2C0-4F86-B2B0-C6C1CDAC0597}" destId="{BDED7B40-A17C-42C4-AA05-8F0957D46007}" srcOrd="7" destOrd="0" parTransId="{B538CC23-5630-4098-99B3-B23D6D589D72}" sibTransId="{D9ACFD90-392F-446B-B27C-E0C930942617}"/>
    <dgm:cxn modelId="{E0091350-68D4-499E-AEEA-5181057A803C}" type="presParOf" srcId="{040CBD93-8D7C-40B1-9E52-261D1A446859}" destId="{E5A0659A-0FAA-4BAB-B779-A5B26676B364}" srcOrd="0" destOrd="0" presId="urn:microsoft.com/office/officeart/2018/2/layout/IconVerticalSolidList"/>
    <dgm:cxn modelId="{99D3F779-5152-4895-BBA1-8A0C31A3C0DA}" type="presParOf" srcId="{E5A0659A-0FAA-4BAB-B779-A5B26676B364}" destId="{46B9E906-30E6-4F72-BB49-EB0E3259135F}" srcOrd="0" destOrd="0" presId="urn:microsoft.com/office/officeart/2018/2/layout/IconVerticalSolidList"/>
    <dgm:cxn modelId="{D004C343-E902-4D49-8280-3D099D7BB44A}" type="presParOf" srcId="{E5A0659A-0FAA-4BAB-B779-A5B26676B364}" destId="{5F6432FA-AB0F-483E-999B-205061775298}" srcOrd="1" destOrd="0" presId="urn:microsoft.com/office/officeart/2018/2/layout/IconVerticalSolidList"/>
    <dgm:cxn modelId="{82BC9E87-15B4-4382-B1C3-65FEB9C86F67}" type="presParOf" srcId="{E5A0659A-0FAA-4BAB-B779-A5B26676B364}" destId="{43F543A8-718B-464F-827E-357C4AB31473}" srcOrd="2" destOrd="0" presId="urn:microsoft.com/office/officeart/2018/2/layout/IconVerticalSolidList"/>
    <dgm:cxn modelId="{4D32A061-D040-41F5-AF55-E675C68B17EF}" type="presParOf" srcId="{E5A0659A-0FAA-4BAB-B779-A5B26676B364}" destId="{55BD8CBC-79A0-44D8-90B7-6C7839B8F6BA}" srcOrd="3" destOrd="0" presId="urn:microsoft.com/office/officeart/2018/2/layout/IconVerticalSolidList"/>
    <dgm:cxn modelId="{B64A14A0-0074-489F-ADBF-3ADB270A01A2}" type="presParOf" srcId="{040CBD93-8D7C-40B1-9E52-261D1A446859}" destId="{15055D46-9585-40EE-98F8-C7D129C04BCD}" srcOrd="1" destOrd="0" presId="urn:microsoft.com/office/officeart/2018/2/layout/IconVerticalSolidList"/>
    <dgm:cxn modelId="{EE65087D-426C-498A-AB5C-972420888A26}" type="presParOf" srcId="{040CBD93-8D7C-40B1-9E52-261D1A446859}" destId="{A3C4802C-6819-4CA5-B0AC-EA7517771F0A}" srcOrd="2" destOrd="0" presId="urn:microsoft.com/office/officeart/2018/2/layout/IconVerticalSolidList"/>
    <dgm:cxn modelId="{B9010916-4936-4DB6-BF81-331F291A7064}" type="presParOf" srcId="{A3C4802C-6819-4CA5-B0AC-EA7517771F0A}" destId="{3830F535-0ACB-43B7-93AC-27CE1D5B1A88}" srcOrd="0" destOrd="0" presId="urn:microsoft.com/office/officeart/2018/2/layout/IconVerticalSolidList"/>
    <dgm:cxn modelId="{14AA1E96-47B7-4EC6-8C23-422C541058B6}" type="presParOf" srcId="{A3C4802C-6819-4CA5-B0AC-EA7517771F0A}" destId="{AC5E8311-8E3D-42AE-ACD7-B131D0405AF8}" srcOrd="1" destOrd="0" presId="urn:microsoft.com/office/officeart/2018/2/layout/IconVerticalSolidList"/>
    <dgm:cxn modelId="{9075391E-9235-459A-8A2E-E3CF96E135D7}" type="presParOf" srcId="{A3C4802C-6819-4CA5-B0AC-EA7517771F0A}" destId="{CE80D32C-EF1F-45DC-B415-DC784F58BA55}" srcOrd="2" destOrd="0" presId="urn:microsoft.com/office/officeart/2018/2/layout/IconVerticalSolidList"/>
    <dgm:cxn modelId="{E45FA508-18E1-4FCE-A22A-A4583E79173A}" type="presParOf" srcId="{A3C4802C-6819-4CA5-B0AC-EA7517771F0A}" destId="{E82E9B1A-E172-48F8-A2BD-DA9DF7367F2C}" srcOrd="3" destOrd="0" presId="urn:microsoft.com/office/officeart/2018/2/layout/IconVerticalSolidList"/>
    <dgm:cxn modelId="{2790E7B4-0C5C-41DF-84DF-11004D2A2C52}" type="presParOf" srcId="{040CBD93-8D7C-40B1-9E52-261D1A446859}" destId="{171AFEE8-1FD2-48D8-942F-B5405B16C26E}" srcOrd="3" destOrd="0" presId="urn:microsoft.com/office/officeart/2018/2/layout/IconVerticalSolidList"/>
    <dgm:cxn modelId="{5767FF21-B2E6-4B38-BFE6-E0428202F3BC}" type="presParOf" srcId="{040CBD93-8D7C-40B1-9E52-261D1A446859}" destId="{B6B0736C-6ADD-44D7-83D1-96F2DC3507A1}" srcOrd="4" destOrd="0" presId="urn:microsoft.com/office/officeart/2018/2/layout/IconVerticalSolidList"/>
    <dgm:cxn modelId="{3E60568D-1CC6-43C0-8F2C-5339B987173C}" type="presParOf" srcId="{B6B0736C-6ADD-44D7-83D1-96F2DC3507A1}" destId="{9D9193C2-9B39-47C6-8201-971D754A60C5}" srcOrd="0" destOrd="0" presId="urn:microsoft.com/office/officeart/2018/2/layout/IconVerticalSolidList"/>
    <dgm:cxn modelId="{9D471469-7933-4B10-B0C6-F02F6ED230E4}" type="presParOf" srcId="{B6B0736C-6ADD-44D7-83D1-96F2DC3507A1}" destId="{73B28129-67ED-4ED4-9115-230A2B498B09}" srcOrd="1" destOrd="0" presId="urn:microsoft.com/office/officeart/2018/2/layout/IconVerticalSolidList"/>
    <dgm:cxn modelId="{554CA66A-7589-4310-AA8F-E86CEF2D3171}" type="presParOf" srcId="{B6B0736C-6ADD-44D7-83D1-96F2DC3507A1}" destId="{3991FFB5-B88E-4D94-AE3B-BDE73A2222EB}" srcOrd="2" destOrd="0" presId="urn:microsoft.com/office/officeart/2018/2/layout/IconVerticalSolidList"/>
    <dgm:cxn modelId="{A1D0F594-5D14-4D41-B752-AA4CCF1E60A9}" type="presParOf" srcId="{B6B0736C-6ADD-44D7-83D1-96F2DC3507A1}" destId="{386B8AD6-C745-4E59-9168-B38EBEF1BDD1}" srcOrd="3" destOrd="0" presId="urn:microsoft.com/office/officeart/2018/2/layout/IconVerticalSolidList"/>
    <dgm:cxn modelId="{3322FF2C-F1E4-4E8F-86B3-2F22828C4294}" type="presParOf" srcId="{040CBD93-8D7C-40B1-9E52-261D1A446859}" destId="{03014F78-8A0A-4392-AE2F-BF5DC26C34B7}" srcOrd="5" destOrd="0" presId="urn:microsoft.com/office/officeart/2018/2/layout/IconVerticalSolidList"/>
    <dgm:cxn modelId="{F1E3BDCB-68A3-443F-9BF7-9FC215BB7984}" type="presParOf" srcId="{040CBD93-8D7C-40B1-9E52-261D1A446859}" destId="{4A7D7A1A-A8EE-49F6-AB19-0950D1539AB1}" srcOrd="6" destOrd="0" presId="urn:microsoft.com/office/officeart/2018/2/layout/IconVerticalSolidList"/>
    <dgm:cxn modelId="{6024A03F-958E-4BE6-BDF3-093D643B2322}" type="presParOf" srcId="{4A7D7A1A-A8EE-49F6-AB19-0950D1539AB1}" destId="{9044AAD6-E139-4BAE-A4E9-B929E83D6ABD}" srcOrd="0" destOrd="0" presId="urn:microsoft.com/office/officeart/2018/2/layout/IconVerticalSolidList"/>
    <dgm:cxn modelId="{98111F0B-82E6-496A-858C-439825AA2BE3}" type="presParOf" srcId="{4A7D7A1A-A8EE-49F6-AB19-0950D1539AB1}" destId="{00E20A83-86BA-4912-A446-5CAF3EAC9AB9}" srcOrd="1" destOrd="0" presId="urn:microsoft.com/office/officeart/2018/2/layout/IconVerticalSolidList"/>
    <dgm:cxn modelId="{82083657-D291-4371-A3D0-5EE067E338F7}" type="presParOf" srcId="{4A7D7A1A-A8EE-49F6-AB19-0950D1539AB1}" destId="{7C7F3CCD-E35E-4C0B-AE35-AA9E11E01055}" srcOrd="2" destOrd="0" presId="urn:microsoft.com/office/officeart/2018/2/layout/IconVerticalSolidList"/>
    <dgm:cxn modelId="{DF0C7F9E-50BF-4CA4-873B-B076A88E89A5}" type="presParOf" srcId="{4A7D7A1A-A8EE-49F6-AB19-0950D1539AB1}" destId="{064C5BF4-02C4-4145-8712-9DA968DBBF41}" srcOrd="3" destOrd="0" presId="urn:microsoft.com/office/officeart/2018/2/layout/IconVerticalSolidList"/>
    <dgm:cxn modelId="{584C82F0-66ED-489A-A617-EE7DF5D02963}" type="presParOf" srcId="{040CBD93-8D7C-40B1-9E52-261D1A446859}" destId="{9AC2E8E0-B240-4131-9738-9914CF26D25B}" srcOrd="7" destOrd="0" presId="urn:microsoft.com/office/officeart/2018/2/layout/IconVerticalSolidList"/>
    <dgm:cxn modelId="{0C63C253-EFFA-43DC-988B-B8F8F51F6B7A}" type="presParOf" srcId="{040CBD93-8D7C-40B1-9E52-261D1A446859}" destId="{CFBD78CD-2EF1-47B4-8B01-CDA61432F271}" srcOrd="8" destOrd="0" presId="urn:microsoft.com/office/officeart/2018/2/layout/IconVerticalSolidList"/>
    <dgm:cxn modelId="{F0C0D3E4-A349-4EF6-813A-ACCB91319E44}" type="presParOf" srcId="{CFBD78CD-2EF1-47B4-8B01-CDA61432F271}" destId="{0B8DF14A-49BD-4935-9FED-A4329A1D5C2C}" srcOrd="0" destOrd="0" presId="urn:microsoft.com/office/officeart/2018/2/layout/IconVerticalSolidList"/>
    <dgm:cxn modelId="{92E88448-4497-4006-B1DD-95CE7900D9A7}" type="presParOf" srcId="{CFBD78CD-2EF1-47B4-8B01-CDA61432F271}" destId="{9A30281D-893A-4E9B-8DB4-CA3DDEE79AD4}" srcOrd="1" destOrd="0" presId="urn:microsoft.com/office/officeart/2018/2/layout/IconVerticalSolidList"/>
    <dgm:cxn modelId="{E6107168-12E3-4423-AF62-755935E9A15A}" type="presParOf" srcId="{CFBD78CD-2EF1-47B4-8B01-CDA61432F271}" destId="{F2C03F93-159F-44B9-A804-B0A85A4363F9}" srcOrd="2" destOrd="0" presId="urn:microsoft.com/office/officeart/2018/2/layout/IconVerticalSolidList"/>
    <dgm:cxn modelId="{2EF4EAC6-C8D7-49FF-91DA-BA03887D8D3B}" type="presParOf" srcId="{CFBD78CD-2EF1-47B4-8B01-CDA61432F271}" destId="{5883405A-746A-4D83-8D93-0877B4DD1875}" srcOrd="3" destOrd="0" presId="urn:microsoft.com/office/officeart/2018/2/layout/IconVerticalSolidList"/>
    <dgm:cxn modelId="{2BF00017-6BF1-4450-85C3-2055ED06508A}" type="presParOf" srcId="{040CBD93-8D7C-40B1-9E52-261D1A446859}" destId="{E48EDAAA-E516-44A4-9C20-04E45A443A44}" srcOrd="9" destOrd="0" presId="urn:microsoft.com/office/officeart/2018/2/layout/IconVerticalSolidList"/>
    <dgm:cxn modelId="{4ACA026C-E0E4-4288-BBF4-41D8450CFFEE}" type="presParOf" srcId="{040CBD93-8D7C-40B1-9E52-261D1A446859}" destId="{C1B85053-890D-413B-96AE-811869058AB9}" srcOrd="10" destOrd="0" presId="urn:microsoft.com/office/officeart/2018/2/layout/IconVerticalSolidList"/>
    <dgm:cxn modelId="{09D49B2E-3FD2-4115-9473-08EE35C0CFBE}" type="presParOf" srcId="{C1B85053-890D-413B-96AE-811869058AB9}" destId="{6A80FD2C-08B8-4ECD-8C38-7247CAB1E0F3}" srcOrd="0" destOrd="0" presId="urn:microsoft.com/office/officeart/2018/2/layout/IconVerticalSolidList"/>
    <dgm:cxn modelId="{879BE2BD-12C5-413D-8A2A-026D80041D9B}" type="presParOf" srcId="{C1B85053-890D-413B-96AE-811869058AB9}" destId="{E7700B91-2F3F-495E-AFF8-738BEA1F2959}" srcOrd="1" destOrd="0" presId="urn:microsoft.com/office/officeart/2018/2/layout/IconVerticalSolidList"/>
    <dgm:cxn modelId="{DE9DC969-5A59-491C-89DB-D49B1B17D539}" type="presParOf" srcId="{C1B85053-890D-413B-96AE-811869058AB9}" destId="{E87CC1A5-C341-49EE-BD25-A1DE66A655C8}" srcOrd="2" destOrd="0" presId="urn:microsoft.com/office/officeart/2018/2/layout/IconVerticalSolidList"/>
    <dgm:cxn modelId="{B6805C8E-885F-4E31-8F5C-FA20F5E6CD76}" type="presParOf" srcId="{C1B85053-890D-413B-96AE-811869058AB9}" destId="{22C7D2C8-3217-4D8B-95D4-5B6E6E2B3EE3}" srcOrd="3" destOrd="0" presId="urn:microsoft.com/office/officeart/2018/2/layout/IconVerticalSolidList"/>
    <dgm:cxn modelId="{1025FE8A-6722-44EB-8BA7-6CEE06E88F4A}" type="presParOf" srcId="{040CBD93-8D7C-40B1-9E52-261D1A446859}" destId="{373D12F9-3534-473B-92FC-165AAC5A5F63}" srcOrd="11" destOrd="0" presId="urn:microsoft.com/office/officeart/2018/2/layout/IconVerticalSolidList"/>
    <dgm:cxn modelId="{8E71A383-2FE8-4FCD-A6A8-4A3F094F65DC}" type="presParOf" srcId="{040CBD93-8D7C-40B1-9E52-261D1A446859}" destId="{42B4855E-AA1C-4730-9044-5F04C740D689}" srcOrd="12" destOrd="0" presId="urn:microsoft.com/office/officeart/2018/2/layout/IconVerticalSolidList"/>
    <dgm:cxn modelId="{4BFB041A-BBD2-4844-8D90-99B899F359A2}" type="presParOf" srcId="{42B4855E-AA1C-4730-9044-5F04C740D689}" destId="{9820FB9D-15ED-43DF-8B19-A0706CF6193C}" srcOrd="0" destOrd="0" presId="urn:microsoft.com/office/officeart/2018/2/layout/IconVerticalSolidList"/>
    <dgm:cxn modelId="{09D65954-35ED-4170-B525-2A510B1529C6}" type="presParOf" srcId="{42B4855E-AA1C-4730-9044-5F04C740D689}" destId="{E104B662-4264-4A27-8DE2-93D32EE8C833}" srcOrd="1" destOrd="0" presId="urn:microsoft.com/office/officeart/2018/2/layout/IconVerticalSolidList"/>
    <dgm:cxn modelId="{5C4E0E97-573A-40DD-9F2B-CDCF376F985A}" type="presParOf" srcId="{42B4855E-AA1C-4730-9044-5F04C740D689}" destId="{C27D2B05-F01E-4A27-B270-F482A6101AEA}" srcOrd="2" destOrd="0" presId="urn:microsoft.com/office/officeart/2018/2/layout/IconVerticalSolidList"/>
    <dgm:cxn modelId="{B070D342-1AA1-4393-8111-A402230F47F5}" type="presParOf" srcId="{42B4855E-AA1C-4730-9044-5F04C740D689}" destId="{085F21EC-A0BC-4BD3-AA0A-9615D982F5F1}" srcOrd="3" destOrd="0" presId="urn:microsoft.com/office/officeart/2018/2/layout/IconVerticalSolidList"/>
    <dgm:cxn modelId="{DABEFD29-0BD3-4A18-B283-93989209F27C}" type="presParOf" srcId="{040CBD93-8D7C-40B1-9E52-261D1A446859}" destId="{BB6526B5-8641-408D-88DC-3CF8A4888E51}" srcOrd="13" destOrd="0" presId="urn:microsoft.com/office/officeart/2018/2/layout/IconVerticalSolidList"/>
    <dgm:cxn modelId="{6DFBCC7D-A026-4C42-B1CA-6BFF9F71F98D}" type="presParOf" srcId="{040CBD93-8D7C-40B1-9E52-261D1A446859}" destId="{3579AB14-DCDB-4DEA-B773-DDAEA8E82588}" srcOrd="14" destOrd="0" presId="urn:microsoft.com/office/officeart/2018/2/layout/IconVerticalSolidList"/>
    <dgm:cxn modelId="{746A584A-A11F-4F58-8139-2947C36C1E08}" type="presParOf" srcId="{3579AB14-DCDB-4DEA-B773-DDAEA8E82588}" destId="{429E9C70-6E3D-4327-968D-AE14FBFF269D}" srcOrd="0" destOrd="0" presId="urn:microsoft.com/office/officeart/2018/2/layout/IconVerticalSolidList"/>
    <dgm:cxn modelId="{2C831ADD-006D-4510-963B-EC617AE6311B}" type="presParOf" srcId="{3579AB14-DCDB-4DEA-B773-DDAEA8E82588}" destId="{C2F194A8-1F28-49C3-91A7-B6D4ED0CFAA8}" srcOrd="1" destOrd="0" presId="urn:microsoft.com/office/officeart/2018/2/layout/IconVerticalSolidList"/>
    <dgm:cxn modelId="{A8CA2FEA-2085-4365-B655-D3855B4B99FB}" type="presParOf" srcId="{3579AB14-DCDB-4DEA-B773-DDAEA8E82588}" destId="{29CF17D8-B37E-44D9-B3D0-8A87BC654156}" srcOrd="2" destOrd="0" presId="urn:microsoft.com/office/officeart/2018/2/layout/IconVerticalSolidList"/>
    <dgm:cxn modelId="{18A239FC-4D12-4A15-BB20-7C45768BF401}" type="presParOf" srcId="{3579AB14-DCDB-4DEA-B773-DDAEA8E82588}" destId="{8A816BEB-2C1E-471E-B50F-CD2DBB62B6C9}" srcOrd="3" destOrd="0" presId="urn:microsoft.com/office/officeart/2018/2/layout/IconVerticalSolidList"/>
    <dgm:cxn modelId="{0392972B-E4E9-46C7-870B-F5D5316B27D9}" type="presParOf" srcId="{040CBD93-8D7C-40B1-9E52-261D1A446859}" destId="{95709AC9-3703-46CB-8C66-326F88C9ABC4}" srcOrd="15" destOrd="0" presId="urn:microsoft.com/office/officeart/2018/2/layout/IconVerticalSolidList"/>
    <dgm:cxn modelId="{926C2C5E-51A1-4ECD-8AEF-0980A688750D}" type="presParOf" srcId="{040CBD93-8D7C-40B1-9E52-261D1A446859}" destId="{FB267625-B88B-42BD-9C11-416E27EEB99B}" srcOrd="16" destOrd="0" presId="urn:microsoft.com/office/officeart/2018/2/layout/IconVerticalSolidList"/>
    <dgm:cxn modelId="{895753CE-BFD8-4162-8A97-18D10EEE0341}" type="presParOf" srcId="{FB267625-B88B-42BD-9C11-416E27EEB99B}" destId="{358E8331-8073-4409-83AF-B662CBAF1B3D}" srcOrd="0" destOrd="0" presId="urn:microsoft.com/office/officeart/2018/2/layout/IconVerticalSolidList"/>
    <dgm:cxn modelId="{9F526757-F46C-4B26-9844-E6EFF2EEF4B0}" type="presParOf" srcId="{FB267625-B88B-42BD-9C11-416E27EEB99B}" destId="{9530CF5B-840D-4ABB-956F-B1A0CD7BEA08}" srcOrd="1" destOrd="0" presId="urn:microsoft.com/office/officeart/2018/2/layout/IconVerticalSolidList"/>
    <dgm:cxn modelId="{B469B9E3-4EB8-4BCB-A1D4-C23ECFFB87BC}" type="presParOf" srcId="{FB267625-B88B-42BD-9C11-416E27EEB99B}" destId="{923F40EB-BF93-444C-828D-C3F03E414284}" srcOrd="2" destOrd="0" presId="urn:microsoft.com/office/officeart/2018/2/layout/IconVerticalSolidList"/>
    <dgm:cxn modelId="{AB6BA06A-58D8-4214-87F7-C265741A104E}" type="presParOf" srcId="{FB267625-B88B-42BD-9C11-416E27EEB99B}" destId="{36A56407-DB0B-4721-A60E-B8BE3EF642F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7BCB57-0B0D-4E28-96FD-6AA33F949BCD}" type="doc">
      <dgm:prSet loTypeId="urn:microsoft.com/office/officeart/2005/8/layout/list1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65EDEAAA-74F1-49D9-8F3D-B1315B365642}">
      <dgm:prSet phldr="0"/>
      <dgm:spPr/>
      <dgm:t>
        <a:bodyPr/>
        <a:lstStyle/>
        <a:p>
          <a:r>
            <a:rPr lang="en-US"/>
            <a:t>Load the CSV file to local using </a:t>
          </a:r>
          <a:r>
            <a:rPr lang="en-US" err="1"/>
            <a:t>wget</a:t>
          </a:r>
          <a:r>
            <a:rPr lang="en-US"/>
            <a:t> command </a:t>
          </a:r>
        </a:p>
      </dgm:t>
    </dgm:pt>
    <dgm:pt modelId="{3BC99203-8A5D-431D-ADD2-6355725CEDDC}" type="parTrans" cxnId="{41E7153A-D135-4D41-B213-29C98A69DA33}">
      <dgm:prSet/>
      <dgm:spPr/>
      <dgm:t>
        <a:bodyPr/>
        <a:lstStyle/>
        <a:p>
          <a:endParaRPr lang="en-US"/>
        </a:p>
      </dgm:t>
    </dgm:pt>
    <dgm:pt modelId="{B2D9A2EF-22AA-47E2-A677-F0058589E72D}" type="sibTrans" cxnId="{41E7153A-D135-4D41-B213-29C98A69DA33}">
      <dgm:prSet/>
      <dgm:spPr/>
      <dgm:t>
        <a:bodyPr/>
        <a:lstStyle/>
        <a:p>
          <a:endParaRPr lang="en-US"/>
        </a:p>
      </dgm:t>
    </dgm:pt>
    <dgm:pt modelId="{3C14651A-C626-4027-A956-0240B8B77011}">
      <dgm:prSet phldr="0"/>
      <dgm:spPr/>
      <dgm:t>
        <a:bodyPr/>
        <a:lstStyle/>
        <a:p>
          <a:r>
            <a:rPr lang="en-US"/>
            <a:t>Data frame created in </a:t>
          </a:r>
          <a:r>
            <a:rPr lang="en-US" err="1"/>
            <a:t>pyspark</a:t>
          </a:r>
          <a:r>
            <a:rPr lang="en-US"/>
            <a:t> </a:t>
          </a:r>
        </a:p>
      </dgm:t>
    </dgm:pt>
    <dgm:pt modelId="{E130B91B-EA07-47EB-BE2E-31C069E6E33E}" type="parTrans" cxnId="{082B60AF-2A56-4008-9F94-040744DDE345}">
      <dgm:prSet/>
      <dgm:spPr/>
      <dgm:t>
        <a:bodyPr/>
        <a:lstStyle/>
        <a:p>
          <a:endParaRPr lang="en-US"/>
        </a:p>
      </dgm:t>
    </dgm:pt>
    <dgm:pt modelId="{7FB7177A-0D2E-4A1A-BE4D-9B66F019DE68}" type="sibTrans" cxnId="{082B60AF-2A56-4008-9F94-040744DDE345}">
      <dgm:prSet/>
      <dgm:spPr/>
      <dgm:t>
        <a:bodyPr/>
        <a:lstStyle/>
        <a:p>
          <a:endParaRPr lang="en-US"/>
        </a:p>
      </dgm:t>
    </dgm:pt>
    <dgm:pt modelId="{1AD3030A-3559-4736-864D-24E220F34D15}">
      <dgm:prSet phldr="0"/>
      <dgm:spPr/>
      <dgm:t>
        <a:bodyPr/>
        <a:lstStyle/>
        <a:p>
          <a:r>
            <a:rPr lang="en-US"/>
            <a:t>Cleansing, Scrubbing and removing unwanted records from the table</a:t>
          </a:r>
        </a:p>
      </dgm:t>
    </dgm:pt>
    <dgm:pt modelId="{64D1CD80-7384-4315-9362-F33A6B37CDCE}" type="parTrans" cxnId="{2476C347-98B7-4690-8BC5-749B29F31AEB}">
      <dgm:prSet/>
      <dgm:spPr/>
      <dgm:t>
        <a:bodyPr/>
        <a:lstStyle/>
        <a:p>
          <a:endParaRPr lang="en-US"/>
        </a:p>
      </dgm:t>
    </dgm:pt>
    <dgm:pt modelId="{63E02D30-F6E5-43FF-93BA-BF49C72DC537}" type="sibTrans" cxnId="{2476C347-98B7-4690-8BC5-749B29F31AEB}">
      <dgm:prSet/>
      <dgm:spPr/>
      <dgm:t>
        <a:bodyPr/>
        <a:lstStyle/>
        <a:p>
          <a:endParaRPr lang="en-US"/>
        </a:p>
      </dgm:t>
    </dgm:pt>
    <dgm:pt modelId="{049D0744-B718-4D25-BBD2-B29FE7F0C41A}">
      <dgm:prSet phldr="0"/>
      <dgm:spPr/>
      <dgm:t>
        <a:bodyPr/>
        <a:lstStyle/>
        <a:p>
          <a:r>
            <a:rPr lang="en-US"/>
            <a:t>Dropping columns with null values</a:t>
          </a:r>
        </a:p>
      </dgm:t>
    </dgm:pt>
    <dgm:pt modelId="{A99AB226-2468-4E76-B991-974E1BB66D41}" type="parTrans" cxnId="{FEDDCB1E-9FEF-4AF1-95D6-B4535A2118EC}">
      <dgm:prSet/>
      <dgm:spPr/>
      <dgm:t>
        <a:bodyPr/>
        <a:lstStyle/>
        <a:p>
          <a:endParaRPr lang="en-US"/>
        </a:p>
      </dgm:t>
    </dgm:pt>
    <dgm:pt modelId="{4E3EBDB8-F26F-4074-BAF7-EBE3B8B88FC6}" type="sibTrans" cxnId="{FEDDCB1E-9FEF-4AF1-95D6-B4535A2118EC}">
      <dgm:prSet/>
      <dgm:spPr/>
      <dgm:t>
        <a:bodyPr/>
        <a:lstStyle/>
        <a:p>
          <a:endParaRPr lang="en-US"/>
        </a:p>
      </dgm:t>
    </dgm:pt>
    <dgm:pt modelId="{4079500E-9306-43EC-A532-F4ED8C96F2FE}">
      <dgm:prSet phldr="0"/>
      <dgm:spPr/>
      <dgm:t>
        <a:bodyPr/>
        <a:lstStyle/>
        <a:p>
          <a:pPr rtl="0"/>
          <a:r>
            <a:rPr lang="en-US"/>
            <a:t>Performing </a:t>
          </a:r>
          <a:r>
            <a:rPr lang="en-US" b="1" err="1">
              <a:latin typeface="Calibri Light" panose="020F0302020204030204"/>
            </a:rPr>
            <a:t>groupBy</a:t>
          </a:r>
          <a:r>
            <a:rPr lang="en-US">
              <a:latin typeface="Calibri Light" panose="020F0302020204030204"/>
            </a:rPr>
            <a:t> </a:t>
          </a:r>
          <a:r>
            <a:rPr lang="en-US"/>
            <a:t>operation in bank dataset file</a:t>
          </a:r>
        </a:p>
      </dgm:t>
    </dgm:pt>
    <dgm:pt modelId="{182593A7-3515-424C-93FD-EEE03F4D8ABF}" type="parTrans" cxnId="{4F30F947-565B-4947-93C1-EE13074B90EC}">
      <dgm:prSet/>
      <dgm:spPr/>
      <dgm:t>
        <a:bodyPr/>
        <a:lstStyle/>
        <a:p>
          <a:endParaRPr lang="en-US"/>
        </a:p>
      </dgm:t>
    </dgm:pt>
    <dgm:pt modelId="{F7172068-9410-4457-9CF5-329DE9B9FC30}" type="sibTrans" cxnId="{4F30F947-565B-4947-93C1-EE13074B90EC}">
      <dgm:prSet/>
      <dgm:spPr/>
      <dgm:t>
        <a:bodyPr/>
        <a:lstStyle/>
        <a:p>
          <a:endParaRPr lang="en-US"/>
        </a:p>
      </dgm:t>
    </dgm:pt>
    <dgm:pt modelId="{0FAE0BBB-A62C-414E-ACC3-999A90243138}">
      <dgm:prSet phldr="0"/>
      <dgm:spPr/>
      <dgm:t>
        <a:bodyPr/>
        <a:lstStyle/>
        <a:p>
          <a:r>
            <a:rPr lang="en-US"/>
            <a:t>Applying  possible Transformation on data frames</a:t>
          </a:r>
          <a:r>
            <a:rPr lang="en-US">
              <a:latin typeface="Calibri Light" panose="020F0302020204030204"/>
            </a:rPr>
            <a:t>.</a:t>
          </a:r>
          <a:endParaRPr lang="en-US"/>
        </a:p>
      </dgm:t>
    </dgm:pt>
    <dgm:pt modelId="{25422C3D-2EB9-400A-96C8-2BAB714B4F98}" type="parTrans" cxnId="{282B11A0-E4D4-4E3C-A2EC-AE09D7F64C15}">
      <dgm:prSet/>
      <dgm:spPr/>
      <dgm:t>
        <a:bodyPr/>
        <a:lstStyle/>
        <a:p>
          <a:endParaRPr lang="en-US"/>
        </a:p>
      </dgm:t>
    </dgm:pt>
    <dgm:pt modelId="{04FAA1F0-71E0-46C1-B102-84327BD9192F}" type="sibTrans" cxnId="{282B11A0-E4D4-4E3C-A2EC-AE09D7F64C15}">
      <dgm:prSet/>
      <dgm:spPr/>
      <dgm:t>
        <a:bodyPr/>
        <a:lstStyle/>
        <a:p>
          <a:endParaRPr lang="en-US"/>
        </a:p>
      </dgm:t>
    </dgm:pt>
    <dgm:pt modelId="{073A2676-F369-463B-AEF5-31FC0F08931A}">
      <dgm:prSet phldr="0"/>
      <dgm:spPr/>
      <dgm:t>
        <a:bodyPr/>
        <a:lstStyle/>
        <a:p>
          <a:r>
            <a:rPr lang="en-US"/>
            <a:t>Implementing </a:t>
          </a:r>
          <a:r>
            <a:rPr lang="en-US" err="1"/>
            <a:t>Pyspark</a:t>
          </a:r>
          <a:r>
            <a:rPr lang="en-US"/>
            <a:t> </a:t>
          </a:r>
          <a:r>
            <a:rPr lang="en-US" err="1"/>
            <a:t>dataframe</a:t>
          </a:r>
          <a:r>
            <a:rPr lang="en-US"/>
            <a:t> to </a:t>
          </a:r>
          <a:r>
            <a:rPr lang="en-US" err="1"/>
            <a:t>Mysql</a:t>
          </a:r>
          <a:r>
            <a:rPr lang="en-US"/>
            <a:t> and performing operations</a:t>
          </a:r>
        </a:p>
      </dgm:t>
    </dgm:pt>
    <dgm:pt modelId="{8393E26C-9A6B-423B-AF26-792296BBCBAA}" type="parTrans" cxnId="{A9B64033-25BA-4AA4-A611-3D4725FCF101}">
      <dgm:prSet/>
      <dgm:spPr/>
      <dgm:t>
        <a:bodyPr/>
        <a:lstStyle/>
        <a:p>
          <a:endParaRPr lang="en-US"/>
        </a:p>
      </dgm:t>
    </dgm:pt>
    <dgm:pt modelId="{FBDCF65F-56FE-4297-B2A1-594D69388413}" type="sibTrans" cxnId="{A9B64033-25BA-4AA4-A611-3D4725FCF101}">
      <dgm:prSet/>
      <dgm:spPr/>
      <dgm:t>
        <a:bodyPr/>
        <a:lstStyle/>
        <a:p>
          <a:endParaRPr lang="en-US"/>
        </a:p>
      </dgm:t>
    </dgm:pt>
    <dgm:pt modelId="{51605AA3-D119-4C52-A9A8-DA68BAB8C728}">
      <dgm:prSet phldr="0"/>
      <dgm:spPr/>
      <dgm:t>
        <a:bodyPr/>
        <a:lstStyle/>
        <a:p>
          <a:r>
            <a:rPr lang="en-US"/>
            <a:t>Integration from </a:t>
          </a:r>
          <a:r>
            <a:rPr lang="en-US" err="1"/>
            <a:t>Mysql</a:t>
          </a:r>
          <a:r>
            <a:rPr lang="en-US"/>
            <a:t> to Grafana</a:t>
          </a:r>
        </a:p>
      </dgm:t>
    </dgm:pt>
    <dgm:pt modelId="{1569A028-451A-4242-8EBB-97B4BF921379}" type="parTrans" cxnId="{EFFC1DF8-DEBF-4B54-BBD0-ED9634EC6D0D}">
      <dgm:prSet/>
      <dgm:spPr/>
      <dgm:t>
        <a:bodyPr/>
        <a:lstStyle/>
        <a:p>
          <a:endParaRPr lang="en-US"/>
        </a:p>
      </dgm:t>
    </dgm:pt>
    <dgm:pt modelId="{0D900A4A-DFA2-47AB-97D5-4483172C59E1}" type="sibTrans" cxnId="{EFFC1DF8-DEBF-4B54-BBD0-ED9634EC6D0D}">
      <dgm:prSet/>
      <dgm:spPr/>
      <dgm:t>
        <a:bodyPr/>
        <a:lstStyle/>
        <a:p>
          <a:endParaRPr lang="en-US"/>
        </a:p>
      </dgm:t>
    </dgm:pt>
    <dgm:pt modelId="{0D88DD97-420E-4AE1-94FC-794F8F27686C}">
      <dgm:prSet phldr="0"/>
      <dgm:spPr/>
      <dgm:t>
        <a:bodyPr/>
        <a:lstStyle/>
        <a:p>
          <a:pPr rtl="0"/>
          <a:r>
            <a:rPr lang="en-US" b="1">
              <a:latin typeface="Calibri Light" panose="020F0302020204030204"/>
            </a:rPr>
            <a:t>Adding Timestamp in pandas after converting from pyspark</a:t>
          </a:r>
        </a:p>
      </dgm:t>
    </dgm:pt>
    <dgm:pt modelId="{0A319BF9-38B1-4B7D-A940-214B0935BB4B}" type="parTrans" cxnId="{4311E185-3AC8-4AFE-90A9-6085D7F45406}">
      <dgm:prSet/>
      <dgm:spPr/>
    </dgm:pt>
    <dgm:pt modelId="{290FED9C-2B55-4D2F-B9A8-01C1E7750D1F}" type="sibTrans" cxnId="{4311E185-3AC8-4AFE-90A9-6085D7F45406}">
      <dgm:prSet/>
      <dgm:spPr/>
    </dgm:pt>
    <dgm:pt modelId="{5981D21B-DE9A-47F2-AC98-A684806F0D48}" type="pres">
      <dgm:prSet presAssocID="{1E7BCB57-0B0D-4E28-96FD-6AA33F949BCD}" presName="linear" presStyleCnt="0">
        <dgm:presLayoutVars>
          <dgm:dir/>
          <dgm:animLvl val="lvl"/>
          <dgm:resizeHandles val="exact"/>
        </dgm:presLayoutVars>
      </dgm:prSet>
      <dgm:spPr/>
    </dgm:pt>
    <dgm:pt modelId="{F87843BF-3C9B-4C4E-A1D0-15E82223A000}" type="pres">
      <dgm:prSet presAssocID="{65EDEAAA-74F1-49D9-8F3D-B1315B365642}" presName="parentLin" presStyleCnt="0"/>
      <dgm:spPr/>
    </dgm:pt>
    <dgm:pt modelId="{6123D832-7964-47A4-B3D3-5E659A0CAD8B}" type="pres">
      <dgm:prSet presAssocID="{65EDEAAA-74F1-49D9-8F3D-B1315B365642}" presName="parentLeftMargin" presStyleLbl="node1" presStyleIdx="0" presStyleCnt="9"/>
      <dgm:spPr/>
    </dgm:pt>
    <dgm:pt modelId="{CD81FCA5-DBDB-44F8-9C99-5A4815406FA7}" type="pres">
      <dgm:prSet presAssocID="{65EDEAAA-74F1-49D9-8F3D-B1315B365642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76C1537F-C86B-42B9-8273-B220E1DC930E}" type="pres">
      <dgm:prSet presAssocID="{65EDEAAA-74F1-49D9-8F3D-B1315B365642}" presName="negativeSpace" presStyleCnt="0"/>
      <dgm:spPr/>
    </dgm:pt>
    <dgm:pt modelId="{70D5E982-63C0-4A04-A29D-66B8C7F123B3}" type="pres">
      <dgm:prSet presAssocID="{65EDEAAA-74F1-49D9-8F3D-B1315B365642}" presName="childText" presStyleLbl="conFgAcc1" presStyleIdx="0" presStyleCnt="9">
        <dgm:presLayoutVars>
          <dgm:bulletEnabled val="1"/>
        </dgm:presLayoutVars>
      </dgm:prSet>
      <dgm:spPr/>
    </dgm:pt>
    <dgm:pt modelId="{1A81634B-794F-494C-8041-654E4BDA4216}" type="pres">
      <dgm:prSet presAssocID="{B2D9A2EF-22AA-47E2-A677-F0058589E72D}" presName="spaceBetweenRectangles" presStyleCnt="0"/>
      <dgm:spPr/>
    </dgm:pt>
    <dgm:pt modelId="{4933D1D8-1166-4CF9-96DF-86F950EAC4BD}" type="pres">
      <dgm:prSet presAssocID="{3C14651A-C626-4027-A956-0240B8B77011}" presName="parentLin" presStyleCnt="0"/>
      <dgm:spPr/>
    </dgm:pt>
    <dgm:pt modelId="{B0F07D0F-7B91-4C05-89BF-F224F0036F93}" type="pres">
      <dgm:prSet presAssocID="{3C14651A-C626-4027-A956-0240B8B77011}" presName="parentLeftMargin" presStyleLbl="node1" presStyleIdx="0" presStyleCnt="9"/>
      <dgm:spPr/>
    </dgm:pt>
    <dgm:pt modelId="{7375E4D6-8D46-4F9F-9B07-15341AF79B6D}" type="pres">
      <dgm:prSet presAssocID="{3C14651A-C626-4027-A956-0240B8B77011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5F090AE8-8C74-4FA9-BB72-0CA2F7B013E9}" type="pres">
      <dgm:prSet presAssocID="{3C14651A-C626-4027-A956-0240B8B77011}" presName="negativeSpace" presStyleCnt="0"/>
      <dgm:spPr/>
    </dgm:pt>
    <dgm:pt modelId="{D46CE094-698A-40D2-B8F0-DAE9D64E127C}" type="pres">
      <dgm:prSet presAssocID="{3C14651A-C626-4027-A956-0240B8B77011}" presName="childText" presStyleLbl="conFgAcc1" presStyleIdx="1" presStyleCnt="9">
        <dgm:presLayoutVars>
          <dgm:bulletEnabled val="1"/>
        </dgm:presLayoutVars>
      </dgm:prSet>
      <dgm:spPr/>
    </dgm:pt>
    <dgm:pt modelId="{20FF020F-9AD9-4B29-BA60-1627FDB869E8}" type="pres">
      <dgm:prSet presAssocID="{7FB7177A-0D2E-4A1A-BE4D-9B66F019DE68}" presName="spaceBetweenRectangles" presStyleCnt="0"/>
      <dgm:spPr/>
    </dgm:pt>
    <dgm:pt modelId="{11447A5A-0EB5-4338-B9C1-8DEFA019267B}" type="pres">
      <dgm:prSet presAssocID="{1AD3030A-3559-4736-864D-24E220F34D15}" presName="parentLin" presStyleCnt="0"/>
      <dgm:spPr/>
    </dgm:pt>
    <dgm:pt modelId="{29A69122-CD96-477E-ABAE-D6500C14E37D}" type="pres">
      <dgm:prSet presAssocID="{1AD3030A-3559-4736-864D-24E220F34D15}" presName="parentLeftMargin" presStyleLbl="node1" presStyleIdx="1" presStyleCnt="9"/>
      <dgm:spPr/>
    </dgm:pt>
    <dgm:pt modelId="{E88C8C84-4204-485E-B4FF-DF536479755D}" type="pres">
      <dgm:prSet presAssocID="{1AD3030A-3559-4736-864D-24E220F34D15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0768D4D9-97F1-48DF-BC63-9524AB91E2B2}" type="pres">
      <dgm:prSet presAssocID="{1AD3030A-3559-4736-864D-24E220F34D15}" presName="negativeSpace" presStyleCnt="0"/>
      <dgm:spPr/>
    </dgm:pt>
    <dgm:pt modelId="{17C28EDA-A83B-4AE1-9692-54848B7501FF}" type="pres">
      <dgm:prSet presAssocID="{1AD3030A-3559-4736-864D-24E220F34D15}" presName="childText" presStyleLbl="conFgAcc1" presStyleIdx="2" presStyleCnt="9">
        <dgm:presLayoutVars>
          <dgm:bulletEnabled val="1"/>
        </dgm:presLayoutVars>
      </dgm:prSet>
      <dgm:spPr/>
    </dgm:pt>
    <dgm:pt modelId="{D9E6D380-92D9-48F7-B8C6-97B7D3256E46}" type="pres">
      <dgm:prSet presAssocID="{63E02D30-F6E5-43FF-93BA-BF49C72DC537}" presName="spaceBetweenRectangles" presStyleCnt="0"/>
      <dgm:spPr/>
    </dgm:pt>
    <dgm:pt modelId="{767F6799-E345-4684-93AD-21D52740C560}" type="pres">
      <dgm:prSet presAssocID="{049D0744-B718-4D25-BBD2-B29FE7F0C41A}" presName="parentLin" presStyleCnt="0"/>
      <dgm:spPr/>
    </dgm:pt>
    <dgm:pt modelId="{BF86335E-90CE-4FF4-8516-B3D1883A1D0B}" type="pres">
      <dgm:prSet presAssocID="{049D0744-B718-4D25-BBD2-B29FE7F0C41A}" presName="parentLeftMargin" presStyleLbl="node1" presStyleIdx="2" presStyleCnt="9"/>
      <dgm:spPr/>
    </dgm:pt>
    <dgm:pt modelId="{D367C56C-D307-4A6C-BB4F-701B94BD7D0D}" type="pres">
      <dgm:prSet presAssocID="{049D0744-B718-4D25-BBD2-B29FE7F0C41A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AF0F0AD8-2EE9-4479-91BA-2778D805AD8C}" type="pres">
      <dgm:prSet presAssocID="{049D0744-B718-4D25-BBD2-B29FE7F0C41A}" presName="negativeSpace" presStyleCnt="0"/>
      <dgm:spPr/>
    </dgm:pt>
    <dgm:pt modelId="{D36E7F92-9754-43BC-9857-D766B9532541}" type="pres">
      <dgm:prSet presAssocID="{049D0744-B718-4D25-BBD2-B29FE7F0C41A}" presName="childText" presStyleLbl="conFgAcc1" presStyleIdx="3" presStyleCnt="9">
        <dgm:presLayoutVars>
          <dgm:bulletEnabled val="1"/>
        </dgm:presLayoutVars>
      </dgm:prSet>
      <dgm:spPr/>
    </dgm:pt>
    <dgm:pt modelId="{2E2493CE-A0D3-4FA7-85BD-11732E25917F}" type="pres">
      <dgm:prSet presAssocID="{4E3EBDB8-F26F-4074-BAF7-EBE3B8B88FC6}" presName="spaceBetweenRectangles" presStyleCnt="0"/>
      <dgm:spPr/>
    </dgm:pt>
    <dgm:pt modelId="{75A96B14-CF05-4692-AF1D-3FE866531779}" type="pres">
      <dgm:prSet presAssocID="{4079500E-9306-43EC-A532-F4ED8C96F2FE}" presName="parentLin" presStyleCnt="0"/>
      <dgm:spPr/>
    </dgm:pt>
    <dgm:pt modelId="{B1530A9B-B568-4780-B147-EB4EC57593CA}" type="pres">
      <dgm:prSet presAssocID="{4079500E-9306-43EC-A532-F4ED8C96F2FE}" presName="parentLeftMargin" presStyleLbl="node1" presStyleIdx="3" presStyleCnt="9"/>
      <dgm:spPr/>
    </dgm:pt>
    <dgm:pt modelId="{7F23EEE1-8F3D-46C6-B678-969CA2C132DD}" type="pres">
      <dgm:prSet presAssocID="{4079500E-9306-43EC-A532-F4ED8C96F2FE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114A57C1-B95F-42AE-B500-C2372E624C4A}" type="pres">
      <dgm:prSet presAssocID="{4079500E-9306-43EC-A532-F4ED8C96F2FE}" presName="negativeSpace" presStyleCnt="0"/>
      <dgm:spPr/>
    </dgm:pt>
    <dgm:pt modelId="{957587AF-2C7E-4E65-B66B-63DF8B5DA9B6}" type="pres">
      <dgm:prSet presAssocID="{4079500E-9306-43EC-A532-F4ED8C96F2FE}" presName="childText" presStyleLbl="conFgAcc1" presStyleIdx="4" presStyleCnt="9">
        <dgm:presLayoutVars>
          <dgm:bulletEnabled val="1"/>
        </dgm:presLayoutVars>
      </dgm:prSet>
      <dgm:spPr/>
    </dgm:pt>
    <dgm:pt modelId="{64217A73-4C36-4FBE-8EFF-357A429BD4E9}" type="pres">
      <dgm:prSet presAssocID="{F7172068-9410-4457-9CF5-329DE9B9FC30}" presName="spaceBetweenRectangles" presStyleCnt="0"/>
      <dgm:spPr/>
    </dgm:pt>
    <dgm:pt modelId="{109E1A37-9E35-4951-A4F0-D8C5365B347B}" type="pres">
      <dgm:prSet presAssocID="{0FAE0BBB-A62C-414E-ACC3-999A90243138}" presName="parentLin" presStyleCnt="0"/>
      <dgm:spPr/>
    </dgm:pt>
    <dgm:pt modelId="{8341E7E9-BAC6-4A68-9BCE-BE9AC5A486E0}" type="pres">
      <dgm:prSet presAssocID="{0FAE0BBB-A62C-414E-ACC3-999A90243138}" presName="parentLeftMargin" presStyleLbl="node1" presStyleIdx="4" presStyleCnt="9"/>
      <dgm:spPr/>
    </dgm:pt>
    <dgm:pt modelId="{D8C93B67-439E-4C37-B235-0F6F96894BBB}" type="pres">
      <dgm:prSet presAssocID="{0FAE0BBB-A62C-414E-ACC3-999A90243138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CE62A7BF-8C6C-42CA-8C37-1D8C9A416C7D}" type="pres">
      <dgm:prSet presAssocID="{0FAE0BBB-A62C-414E-ACC3-999A90243138}" presName="negativeSpace" presStyleCnt="0"/>
      <dgm:spPr/>
    </dgm:pt>
    <dgm:pt modelId="{A5D6C130-B1D6-4CF7-BDC3-6904F7D19D3C}" type="pres">
      <dgm:prSet presAssocID="{0FAE0BBB-A62C-414E-ACC3-999A90243138}" presName="childText" presStyleLbl="conFgAcc1" presStyleIdx="5" presStyleCnt="9">
        <dgm:presLayoutVars>
          <dgm:bulletEnabled val="1"/>
        </dgm:presLayoutVars>
      </dgm:prSet>
      <dgm:spPr/>
    </dgm:pt>
    <dgm:pt modelId="{340CE444-429F-40A5-A4D1-F4D43EA1DBFB}" type="pres">
      <dgm:prSet presAssocID="{04FAA1F0-71E0-46C1-B102-84327BD9192F}" presName="spaceBetweenRectangles" presStyleCnt="0"/>
      <dgm:spPr/>
    </dgm:pt>
    <dgm:pt modelId="{B7E0840F-49E4-4708-8EBE-74F47ABC6F9F}" type="pres">
      <dgm:prSet presAssocID="{0D88DD97-420E-4AE1-94FC-794F8F27686C}" presName="parentLin" presStyleCnt="0"/>
      <dgm:spPr/>
    </dgm:pt>
    <dgm:pt modelId="{D6D32FB1-DD62-44BC-9129-80D55516A12E}" type="pres">
      <dgm:prSet presAssocID="{0D88DD97-420E-4AE1-94FC-794F8F27686C}" presName="parentLeftMargin" presStyleLbl="node1" presStyleIdx="5" presStyleCnt="9"/>
      <dgm:spPr/>
    </dgm:pt>
    <dgm:pt modelId="{30C3A894-25CB-4B44-9C3E-02C91F5366AE}" type="pres">
      <dgm:prSet presAssocID="{0D88DD97-420E-4AE1-94FC-794F8F27686C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C3954B50-7BBA-4114-853E-81D02CE44C9B}" type="pres">
      <dgm:prSet presAssocID="{0D88DD97-420E-4AE1-94FC-794F8F27686C}" presName="negativeSpace" presStyleCnt="0"/>
      <dgm:spPr/>
    </dgm:pt>
    <dgm:pt modelId="{30032313-A206-4D3F-8294-822871602F2E}" type="pres">
      <dgm:prSet presAssocID="{0D88DD97-420E-4AE1-94FC-794F8F27686C}" presName="childText" presStyleLbl="conFgAcc1" presStyleIdx="6" presStyleCnt="9">
        <dgm:presLayoutVars>
          <dgm:bulletEnabled val="1"/>
        </dgm:presLayoutVars>
      </dgm:prSet>
      <dgm:spPr/>
    </dgm:pt>
    <dgm:pt modelId="{AA9C82C3-C8FB-4392-9C92-9279D1E6EB30}" type="pres">
      <dgm:prSet presAssocID="{290FED9C-2B55-4D2F-B9A8-01C1E7750D1F}" presName="spaceBetweenRectangles" presStyleCnt="0"/>
      <dgm:spPr/>
    </dgm:pt>
    <dgm:pt modelId="{A163C4E4-D984-40F5-9D32-2E72A7160D86}" type="pres">
      <dgm:prSet presAssocID="{073A2676-F369-463B-AEF5-31FC0F08931A}" presName="parentLin" presStyleCnt="0"/>
      <dgm:spPr/>
    </dgm:pt>
    <dgm:pt modelId="{72AA5174-58CF-4044-B1B5-1886DB828105}" type="pres">
      <dgm:prSet presAssocID="{073A2676-F369-463B-AEF5-31FC0F08931A}" presName="parentLeftMargin" presStyleLbl="node1" presStyleIdx="6" presStyleCnt="9"/>
      <dgm:spPr/>
    </dgm:pt>
    <dgm:pt modelId="{E2FCE4AB-EA99-492B-9DE0-54111A3B92F3}" type="pres">
      <dgm:prSet presAssocID="{073A2676-F369-463B-AEF5-31FC0F08931A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208CA974-4722-4D7B-BE84-34A2F1F8F005}" type="pres">
      <dgm:prSet presAssocID="{073A2676-F369-463B-AEF5-31FC0F08931A}" presName="negativeSpace" presStyleCnt="0"/>
      <dgm:spPr/>
    </dgm:pt>
    <dgm:pt modelId="{DB7CDC38-1432-428D-849F-EDAA8806A62A}" type="pres">
      <dgm:prSet presAssocID="{073A2676-F369-463B-AEF5-31FC0F08931A}" presName="childText" presStyleLbl="conFgAcc1" presStyleIdx="7" presStyleCnt="9">
        <dgm:presLayoutVars>
          <dgm:bulletEnabled val="1"/>
        </dgm:presLayoutVars>
      </dgm:prSet>
      <dgm:spPr/>
    </dgm:pt>
    <dgm:pt modelId="{23552142-014C-42E4-A505-F3B4418E4BA4}" type="pres">
      <dgm:prSet presAssocID="{FBDCF65F-56FE-4297-B2A1-594D69388413}" presName="spaceBetweenRectangles" presStyleCnt="0"/>
      <dgm:spPr/>
    </dgm:pt>
    <dgm:pt modelId="{4D22C0A1-7E6F-44EE-AA9C-AE797FB2B438}" type="pres">
      <dgm:prSet presAssocID="{51605AA3-D119-4C52-A9A8-DA68BAB8C728}" presName="parentLin" presStyleCnt="0"/>
      <dgm:spPr/>
    </dgm:pt>
    <dgm:pt modelId="{B59EAEAB-68C5-442C-89A3-FC1AABB13731}" type="pres">
      <dgm:prSet presAssocID="{51605AA3-D119-4C52-A9A8-DA68BAB8C728}" presName="parentLeftMargin" presStyleLbl="node1" presStyleIdx="7" presStyleCnt="9"/>
      <dgm:spPr/>
    </dgm:pt>
    <dgm:pt modelId="{68515D24-F4B8-4A31-BA04-E280E2D5E6C1}" type="pres">
      <dgm:prSet presAssocID="{51605AA3-D119-4C52-A9A8-DA68BAB8C728}" presName="parentText" presStyleLbl="node1" presStyleIdx="8" presStyleCnt="9">
        <dgm:presLayoutVars>
          <dgm:chMax val="0"/>
          <dgm:bulletEnabled val="1"/>
        </dgm:presLayoutVars>
      </dgm:prSet>
      <dgm:spPr/>
    </dgm:pt>
    <dgm:pt modelId="{55FF9F0F-C7B9-4CA0-927B-4F10E87C1A1A}" type="pres">
      <dgm:prSet presAssocID="{51605AA3-D119-4C52-A9A8-DA68BAB8C728}" presName="negativeSpace" presStyleCnt="0"/>
      <dgm:spPr/>
    </dgm:pt>
    <dgm:pt modelId="{A71AD583-E0CA-4CDF-8395-91A47A3C0AB5}" type="pres">
      <dgm:prSet presAssocID="{51605AA3-D119-4C52-A9A8-DA68BAB8C728}" presName="childText" presStyleLbl="conFgAcc1" presStyleIdx="8" presStyleCnt="9">
        <dgm:presLayoutVars>
          <dgm:bulletEnabled val="1"/>
        </dgm:presLayoutVars>
      </dgm:prSet>
      <dgm:spPr/>
    </dgm:pt>
  </dgm:ptLst>
  <dgm:cxnLst>
    <dgm:cxn modelId="{4FDF6116-9F30-4609-A0E6-BBB230806F48}" type="presOf" srcId="{0D88DD97-420E-4AE1-94FC-794F8F27686C}" destId="{30C3A894-25CB-4B44-9C3E-02C91F5366AE}" srcOrd="1" destOrd="0" presId="urn:microsoft.com/office/officeart/2005/8/layout/list1"/>
    <dgm:cxn modelId="{7AC2F31C-B769-4738-8677-F3152AE2C470}" type="presOf" srcId="{049D0744-B718-4D25-BBD2-B29FE7F0C41A}" destId="{BF86335E-90CE-4FF4-8516-B3D1883A1D0B}" srcOrd="0" destOrd="0" presId="urn:microsoft.com/office/officeart/2005/8/layout/list1"/>
    <dgm:cxn modelId="{FEDDCB1E-9FEF-4AF1-95D6-B4535A2118EC}" srcId="{1E7BCB57-0B0D-4E28-96FD-6AA33F949BCD}" destId="{049D0744-B718-4D25-BBD2-B29FE7F0C41A}" srcOrd="3" destOrd="0" parTransId="{A99AB226-2468-4E76-B991-974E1BB66D41}" sibTransId="{4E3EBDB8-F26F-4074-BAF7-EBE3B8B88FC6}"/>
    <dgm:cxn modelId="{9C5E7924-0789-4CC1-B06D-F07E5BFEB94D}" type="presOf" srcId="{1AD3030A-3559-4736-864D-24E220F34D15}" destId="{E88C8C84-4204-485E-B4FF-DF536479755D}" srcOrd="1" destOrd="0" presId="urn:microsoft.com/office/officeart/2005/8/layout/list1"/>
    <dgm:cxn modelId="{34A71A2A-ACBE-4E6C-8B5E-9D9575918468}" type="presOf" srcId="{51605AA3-D119-4C52-A9A8-DA68BAB8C728}" destId="{68515D24-F4B8-4A31-BA04-E280E2D5E6C1}" srcOrd="1" destOrd="0" presId="urn:microsoft.com/office/officeart/2005/8/layout/list1"/>
    <dgm:cxn modelId="{A9B64033-25BA-4AA4-A611-3D4725FCF101}" srcId="{1E7BCB57-0B0D-4E28-96FD-6AA33F949BCD}" destId="{073A2676-F369-463B-AEF5-31FC0F08931A}" srcOrd="7" destOrd="0" parTransId="{8393E26C-9A6B-423B-AF26-792296BBCBAA}" sibTransId="{FBDCF65F-56FE-4297-B2A1-594D69388413}"/>
    <dgm:cxn modelId="{1A466C35-4AE5-4701-8DB2-F07952FE527C}" type="presOf" srcId="{51605AA3-D119-4C52-A9A8-DA68BAB8C728}" destId="{B59EAEAB-68C5-442C-89A3-FC1AABB13731}" srcOrd="0" destOrd="0" presId="urn:microsoft.com/office/officeart/2005/8/layout/list1"/>
    <dgm:cxn modelId="{41E7153A-D135-4D41-B213-29C98A69DA33}" srcId="{1E7BCB57-0B0D-4E28-96FD-6AA33F949BCD}" destId="{65EDEAAA-74F1-49D9-8F3D-B1315B365642}" srcOrd="0" destOrd="0" parTransId="{3BC99203-8A5D-431D-ADD2-6355725CEDDC}" sibTransId="{B2D9A2EF-22AA-47E2-A677-F0058589E72D}"/>
    <dgm:cxn modelId="{0719A23C-5D94-4907-9B7B-87DBA95FFA2E}" type="presOf" srcId="{0FAE0BBB-A62C-414E-ACC3-999A90243138}" destId="{8341E7E9-BAC6-4A68-9BCE-BE9AC5A486E0}" srcOrd="0" destOrd="0" presId="urn:microsoft.com/office/officeart/2005/8/layout/list1"/>
    <dgm:cxn modelId="{0B9EB643-7DF0-40FB-9E95-89E49BD55EE6}" type="presOf" srcId="{1E7BCB57-0B0D-4E28-96FD-6AA33F949BCD}" destId="{5981D21B-DE9A-47F2-AC98-A684806F0D48}" srcOrd="0" destOrd="0" presId="urn:microsoft.com/office/officeart/2005/8/layout/list1"/>
    <dgm:cxn modelId="{2476C347-98B7-4690-8BC5-749B29F31AEB}" srcId="{1E7BCB57-0B0D-4E28-96FD-6AA33F949BCD}" destId="{1AD3030A-3559-4736-864D-24E220F34D15}" srcOrd="2" destOrd="0" parTransId="{64D1CD80-7384-4315-9362-F33A6B37CDCE}" sibTransId="{63E02D30-F6E5-43FF-93BA-BF49C72DC537}"/>
    <dgm:cxn modelId="{4F30F947-565B-4947-93C1-EE13074B90EC}" srcId="{1E7BCB57-0B0D-4E28-96FD-6AA33F949BCD}" destId="{4079500E-9306-43EC-A532-F4ED8C96F2FE}" srcOrd="4" destOrd="0" parTransId="{182593A7-3515-424C-93FD-EEE03F4D8ABF}" sibTransId="{F7172068-9410-4457-9CF5-329DE9B9FC30}"/>
    <dgm:cxn modelId="{4ACBB54A-540C-434D-B929-CA658C950EB0}" type="presOf" srcId="{0D88DD97-420E-4AE1-94FC-794F8F27686C}" destId="{D6D32FB1-DD62-44BC-9129-80D55516A12E}" srcOrd="0" destOrd="0" presId="urn:microsoft.com/office/officeart/2005/8/layout/list1"/>
    <dgm:cxn modelId="{6568BB6D-38C6-4339-99D3-BF0C68D2AC35}" type="presOf" srcId="{0FAE0BBB-A62C-414E-ACC3-999A90243138}" destId="{D8C93B67-439E-4C37-B235-0F6F96894BBB}" srcOrd="1" destOrd="0" presId="urn:microsoft.com/office/officeart/2005/8/layout/list1"/>
    <dgm:cxn modelId="{BBE3FB53-38AF-4327-A41E-2C34D94CCDDE}" type="presOf" srcId="{1AD3030A-3559-4736-864D-24E220F34D15}" destId="{29A69122-CD96-477E-ABAE-D6500C14E37D}" srcOrd="0" destOrd="0" presId="urn:microsoft.com/office/officeart/2005/8/layout/list1"/>
    <dgm:cxn modelId="{6687AB76-20F7-45A4-8D26-56859AFFEA09}" type="presOf" srcId="{073A2676-F369-463B-AEF5-31FC0F08931A}" destId="{72AA5174-58CF-4044-B1B5-1886DB828105}" srcOrd="0" destOrd="0" presId="urn:microsoft.com/office/officeart/2005/8/layout/list1"/>
    <dgm:cxn modelId="{F3735757-15BD-434C-B34C-078800481983}" type="presOf" srcId="{3C14651A-C626-4027-A956-0240B8B77011}" destId="{B0F07D0F-7B91-4C05-89BF-F224F0036F93}" srcOrd="0" destOrd="0" presId="urn:microsoft.com/office/officeart/2005/8/layout/list1"/>
    <dgm:cxn modelId="{E111B078-E1E5-4EA7-87CD-0B0A85572B1E}" type="presOf" srcId="{65EDEAAA-74F1-49D9-8F3D-B1315B365642}" destId="{CD81FCA5-DBDB-44F8-9C99-5A4815406FA7}" srcOrd="1" destOrd="0" presId="urn:microsoft.com/office/officeart/2005/8/layout/list1"/>
    <dgm:cxn modelId="{779DC07E-B6AE-4C6C-B885-126496284B04}" type="presOf" srcId="{3C14651A-C626-4027-A956-0240B8B77011}" destId="{7375E4D6-8D46-4F9F-9B07-15341AF79B6D}" srcOrd="1" destOrd="0" presId="urn:microsoft.com/office/officeart/2005/8/layout/list1"/>
    <dgm:cxn modelId="{4311E185-3AC8-4AFE-90A9-6085D7F45406}" srcId="{1E7BCB57-0B0D-4E28-96FD-6AA33F949BCD}" destId="{0D88DD97-420E-4AE1-94FC-794F8F27686C}" srcOrd="6" destOrd="0" parTransId="{0A319BF9-38B1-4B7D-A940-214B0935BB4B}" sibTransId="{290FED9C-2B55-4D2F-B9A8-01C1E7750D1F}"/>
    <dgm:cxn modelId="{282B11A0-E4D4-4E3C-A2EC-AE09D7F64C15}" srcId="{1E7BCB57-0B0D-4E28-96FD-6AA33F949BCD}" destId="{0FAE0BBB-A62C-414E-ACC3-999A90243138}" srcOrd="5" destOrd="0" parTransId="{25422C3D-2EB9-400A-96C8-2BAB714B4F98}" sibTransId="{04FAA1F0-71E0-46C1-B102-84327BD9192F}"/>
    <dgm:cxn modelId="{082B60AF-2A56-4008-9F94-040744DDE345}" srcId="{1E7BCB57-0B0D-4E28-96FD-6AA33F949BCD}" destId="{3C14651A-C626-4027-A956-0240B8B77011}" srcOrd="1" destOrd="0" parTransId="{E130B91B-EA07-47EB-BE2E-31C069E6E33E}" sibTransId="{7FB7177A-0D2E-4A1A-BE4D-9B66F019DE68}"/>
    <dgm:cxn modelId="{3C8B76BA-4BB6-481D-AA7E-27CA054C5223}" type="presOf" srcId="{4079500E-9306-43EC-A532-F4ED8C96F2FE}" destId="{B1530A9B-B568-4780-B147-EB4EC57593CA}" srcOrd="0" destOrd="0" presId="urn:microsoft.com/office/officeart/2005/8/layout/list1"/>
    <dgm:cxn modelId="{DBB2DCC9-EC10-4703-BF21-EC42A3B54B79}" type="presOf" srcId="{65EDEAAA-74F1-49D9-8F3D-B1315B365642}" destId="{6123D832-7964-47A4-B3D3-5E659A0CAD8B}" srcOrd="0" destOrd="0" presId="urn:microsoft.com/office/officeart/2005/8/layout/list1"/>
    <dgm:cxn modelId="{C389F7E7-B408-460F-AAA2-FD36687BEEB5}" type="presOf" srcId="{073A2676-F369-463B-AEF5-31FC0F08931A}" destId="{E2FCE4AB-EA99-492B-9DE0-54111A3B92F3}" srcOrd="1" destOrd="0" presId="urn:microsoft.com/office/officeart/2005/8/layout/list1"/>
    <dgm:cxn modelId="{BE1B50F7-8632-4281-A098-1E2E7F45242D}" type="presOf" srcId="{4079500E-9306-43EC-A532-F4ED8C96F2FE}" destId="{7F23EEE1-8F3D-46C6-B678-969CA2C132DD}" srcOrd="1" destOrd="0" presId="urn:microsoft.com/office/officeart/2005/8/layout/list1"/>
    <dgm:cxn modelId="{EFFC1DF8-DEBF-4B54-BBD0-ED9634EC6D0D}" srcId="{1E7BCB57-0B0D-4E28-96FD-6AA33F949BCD}" destId="{51605AA3-D119-4C52-A9A8-DA68BAB8C728}" srcOrd="8" destOrd="0" parTransId="{1569A028-451A-4242-8EBB-97B4BF921379}" sibTransId="{0D900A4A-DFA2-47AB-97D5-4483172C59E1}"/>
    <dgm:cxn modelId="{257D11FB-9517-4683-A778-4ED2A78F36C6}" type="presOf" srcId="{049D0744-B718-4D25-BBD2-B29FE7F0C41A}" destId="{D367C56C-D307-4A6C-BB4F-701B94BD7D0D}" srcOrd="1" destOrd="0" presId="urn:microsoft.com/office/officeart/2005/8/layout/list1"/>
    <dgm:cxn modelId="{9EB7EFCA-4B97-4AFE-A88F-332F6C8B8BB1}" type="presParOf" srcId="{5981D21B-DE9A-47F2-AC98-A684806F0D48}" destId="{F87843BF-3C9B-4C4E-A1D0-15E82223A000}" srcOrd="0" destOrd="0" presId="urn:microsoft.com/office/officeart/2005/8/layout/list1"/>
    <dgm:cxn modelId="{D7FC0D49-B2AA-437B-87CA-537A8D8F7C3D}" type="presParOf" srcId="{F87843BF-3C9B-4C4E-A1D0-15E82223A000}" destId="{6123D832-7964-47A4-B3D3-5E659A0CAD8B}" srcOrd="0" destOrd="0" presId="urn:microsoft.com/office/officeart/2005/8/layout/list1"/>
    <dgm:cxn modelId="{825D2CD7-DB0D-4EDA-8350-9D2D9A5B90F5}" type="presParOf" srcId="{F87843BF-3C9B-4C4E-A1D0-15E82223A000}" destId="{CD81FCA5-DBDB-44F8-9C99-5A4815406FA7}" srcOrd="1" destOrd="0" presId="urn:microsoft.com/office/officeart/2005/8/layout/list1"/>
    <dgm:cxn modelId="{0C5AA49F-9AD8-4B32-AB1F-3155FB3C20F8}" type="presParOf" srcId="{5981D21B-DE9A-47F2-AC98-A684806F0D48}" destId="{76C1537F-C86B-42B9-8273-B220E1DC930E}" srcOrd="1" destOrd="0" presId="urn:microsoft.com/office/officeart/2005/8/layout/list1"/>
    <dgm:cxn modelId="{61E99CB8-82AA-4A1B-9D6A-68B1945725BA}" type="presParOf" srcId="{5981D21B-DE9A-47F2-AC98-A684806F0D48}" destId="{70D5E982-63C0-4A04-A29D-66B8C7F123B3}" srcOrd="2" destOrd="0" presId="urn:microsoft.com/office/officeart/2005/8/layout/list1"/>
    <dgm:cxn modelId="{93A282A0-0349-4CD3-85CC-B8549B2F602B}" type="presParOf" srcId="{5981D21B-DE9A-47F2-AC98-A684806F0D48}" destId="{1A81634B-794F-494C-8041-654E4BDA4216}" srcOrd="3" destOrd="0" presId="urn:microsoft.com/office/officeart/2005/8/layout/list1"/>
    <dgm:cxn modelId="{D52A2943-F765-4264-82E8-EE97BF97512B}" type="presParOf" srcId="{5981D21B-DE9A-47F2-AC98-A684806F0D48}" destId="{4933D1D8-1166-4CF9-96DF-86F950EAC4BD}" srcOrd="4" destOrd="0" presId="urn:microsoft.com/office/officeart/2005/8/layout/list1"/>
    <dgm:cxn modelId="{0C4A17CC-5098-48D2-8F58-1DB1E199386C}" type="presParOf" srcId="{4933D1D8-1166-4CF9-96DF-86F950EAC4BD}" destId="{B0F07D0F-7B91-4C05-89BF-F224F0036F93}" srcOrd="0" destOrd="0" presId="urn:microsoft.com/office/officeart/2005/8/layout/list1"/>
    <dgm:cxn modelId="{414F6BFC-1E5B-4048-89A0-F4A97E946690}" type="presParOf" srcId="{4933D1D8-1166-4CF9-96DF-86F950EAC4BD}" destId="{7375E4D6-8D46-4F9F-9B07-15341AF79B6D}" srcOrd="1" destOrd="0" presId="urn:microsoft.com/office/officeart/2005/8/layout/list1"/>
    <dgm:cxn modelId="{AA88A806-48F8-4DC9-AA6A-4E4246A523C9}" type="presParOf" srcId="{5981D21B-DE9A-47F2-AC98-A684806F0D48}" destId="{5F090AE8-8C74-4FA9-BB72-0CA2F7B013E9}" srcOrd="5" destOrd="0" presId="urn:microsoft.com/office/officeart/2005/8/layout/list1"/>
    <dgm:cxn modelId="{54743471-B8A7-43F5-8E1F-A02B0D86A417}" type="presParOf" srcId="{5981D21B-DE9A-47F2-AC98-A684806F0D48}" destId="{D46CE094-698A-40D2-B8F0-DAE9D64E127C}" srcOrd="6" destOrd="0" presId="urn:microsoft.com/office/officeart/2005/8/layout/list1"/>
    <dgm:cxn modelId="{9CFFB0B7-8338-43D8-894C-2298EB050583}" type="presParOf" srcId="{5981D21B-DE9A-47F2-AC98-A684806F0D48}" destId="{20FF020F-9AD9-4B29-BA60-1627FDB869E8}" srcOrd="7" destOrd="0" presId="urn:microsoft.com/office/officeart/2005/8/layout/list1"/>
    <dgm:cxn modelId="{507C194F-2BD1-4F6E-8845-47C3EE6F11F0}" type="presParOf" srcId="{5981D21B-DE9A-47F2-AC98-A684806F0D48}" destId="{11447A5A-0EB5-4338-B9C1-8DEFA019267B}" srcOrd="8" destOrd="0" presId="urn:microsoft.com/office/officeart/2005/8/layout/list1"/>
    <dgm:cxn modelId="{F2DD6EF8-58D6-4AA8-9847-0DDE45D2F650}" type="presParOf" srcId="{11447A5A-0EB5-4338-B9C1-8DEFA019267B}" destId="{29A69122-CD96-477E-ABAE-D6500C14E37D}" srcOrd="0" destOrd="0" presId="urn:microsoft.com/office/officeart/2005/8/layout/list1"/>
    <dgm:cxn modelId="{EA1069A0-FBC8-40B4-8336-10F969FF27B4}" type="presParOf" srcId="{11447A5A-0EB5-4338-B9C1-8DEFA019267B}" destId="{E88C8C84-4204-485E-B4FF-DF536479755D}" srcOrd="1" destOrd="0" presId="urn:microsoft.com/office/officeart/2005/8/layout/list1"/>
    <dgm:cxn modelId="{FBB0AA5D-2ABA-40C6-8111-F686D8723483}" type="presParOf" srcId="{5981D21B-DE9A-47F2-AC98-A684806F0D48}" destId="{0768D4D9-97F1-48DF-BC63-9524AB91E2B2}" srcOrd="9" destOrd="0" presId="urn:microsoft.com/office/officeart/2005/8/layout/list1"/>
    <dgm:cxn modelId="{8A62C13C-D663-499F-84E6-D011CE0B4BEE}" type="presParOf" srcId="{5981D21B-DE9A-47F2-AC98-A684806F0D48}" destId="{17C28EDA-A83B-4AE1-9692-54848B7501FF}" srcOrd="10" destOrd="0" presId="urn:microsoft.com/office/officeart/2005/8/layout/list1"/>
    <dgm:cxn modelId="{1FB84830-20D2-45D8-9387-B419D0D8AB15}" type="presParOf" srcId="{5981D21B-DE9A-47F2-AC98-A684806F0D48}" destId="{D9E6D380-92D9-48F7-B8C6-97B7D3256E46}" srcOrd="11" destOrd="0" presId="urn:microsoft.com/office/officeart/2005/8/layout/list1"/>
    <dgm:cxn modelId="{2CABAC83-6B18-4878-9A2C-A2A305BF6E1B}" type="presParOf" srcId="{5981D21B-DE9A-47F2-AC98-A684806F0D48}" destId="{767F6799-E345-4684-93AD-21D52740C560}" srcOrd="12" destOrd="0" presId="urn:microsoft.com/office/officeart/2005/8/layout/list1"/>
    <dgm:cxn modelId="{96D6DAA1-1454-427F-8DAC-A815FBAB71AD}" type="presParOf" srcId="{767F6799-E345-4684-93AD-21D52740C560}" destId="{BF86335E-90CE-4FF4-8516-B3D1883A1D0B}" srcOrd="0" destOrd="0" presId="urn:microsoft.com/office/officeart/2005/8/layout/list1"/>
    <dgm:cxn modelId="{0707B4E3-C761-4686-A76B-32B58CBCB893}" type="presParOf" srcId="{767F6799-E345-4684-93AD-21D52740C560}" destId="{D367C56C-D307-4A6C-BB4F-701B94BD7D0D}" srcOrd="1" destOrd="0" presId="urn:microsoft.com/office/officeart/2005/8/layout/list1"/>
    <dgm:cxn modelId="{4C914DB7-8932-4D45-A77B-9B2A5BFAE933}" type="presParOf" srcId="{5981D21B-DE9A-47F2-AC98-A684806F0D48}" destId="{AF0F0AD8-2EE9-4479-91BA-2778D805AD8C}" srcOrd="13" destOrd="0" presId="urn:microsoft.com/office/officeart/2005/8/layout/list1"/>
    <dgm:cxn modelId="{D7F6692B-4E70-4D25-A318-7E32E44EC6F9}" type="presParOf" srcId="{5981D21B-DE9A-47F2-AC98-A684806F0D48}" destId="{D36E7F92-9754-43BC-9857-D766B9532541}" srcOrd="14" destOrd="0" presId="urn:microsoft.com/office/officeart/2005/8/layout/list1"/>
    <dgm:cxn modelId="{51AAD60E-3E1B-4A25-89EF-CC6229D40CB9}" type="presParOf" srcId="{5981D21B-DE9A-47F2-AC98-A684806F0D48}" destId="{2E2493CE-A0D3-4FA7-85BD-11732E25917F}" srcOrd="15" destOrd="0" presId="urn:microsoft.com/office/officeart/2005/8/layout/list1"/>
    <dgm:cxn modelId="{6C00E2DE-DB71-4CAA-BC27-517224A2D419}" type="presParOf" srcId="{5981D21B-DE9A-47F2-AC98-A684806F0D48}" destId="{75A96B14-CF05-4692-AF1D-3FE866531779}" srcOrd="16" destOrd="0" presId="urn:microsoft.com/office/officeart/2005/8/layout/list1"/>
    <dgm:cxn modelId="{555F50A3-AC68-4D8B-923A-B358512D57EB}" type="presParOf" srcId="{75A96B14-CF05-4692-AF1D-3FE866531779}" destId="{B1530A9B-B568-4780-B147-EB4EC57593CA}" srcOrd="0" destOrd="0" presId="urn:microsoft.com/office/officeart/2005/8/layout/list1"/>
    <dgm:cxn modelId="{536F2A35-AE88-4C4C-83A5-F11547EA6387}" type="presParOf" srcId="{75A96B14-CF05-4692-AF1D-3FE866531779}" destId="{7F23EEE1-8F3D-46C6-B678-969CA2C132DD}" srcOrd="1" destOrd="0" presId="urn:microsoft.com/office/officeart/2005/8/layout/list1"/>
    <dgm:cxn modelId="{6CA5390F-FFD3-445E-A9F1-FB75AA6B2E76}" type="presParOf" srcId="{5981D21B-DE9A-47F2-AC98-A684806F0D48}" destId="{114A57C1-B95F-42AE-B500-C2372E624C4A}" srcOrd="17" destOrd="0" presId="urn:microsoft.com/office/officeart/2005/8/layout/list1"/>
    <dgm:cxn modelId="{15B492CA-B998-462C-B21E-9700BC402559}" type="presParOf" srcId="{5981D21B-DE9A-47F2-AC98-A684806F0D48}" destId="{957587AF-2C7E-4E65-B66B-63DF8B5DA9B6}" srcOrd="18" destOrd="0" presId="urn:microsoft.com/office/officeart/2005/8/layout/list1"/>
    <dgm:cxn modelId="{57CA3ED6-A2CE-404F-8D9A-E6D8BF36348F}" type="presParOf" srcId="{5981D21B-DE9A-47F2-AC98-A684806F0D48}" destId="{64217A73-4C36-4FBE-8EFF-357A429BD4E9}" srcOrd="19" destOrd="0" presId="urn:microsoft.com/office/officeart/2005/8/layout/list1"/>
    <dgm:cxn modelId="{A5F26391-3C24-4D3D-BDC8-7E407087AFE5}" type="presParOf" srcId="{5981D21B-DE9A-47F2-AC98-A684806F0D48}" destId="{109E1A37-9E35-4951-A4F0-D8C5365B347B}" srcOrd="20" destOrd="0" presId="urn:microsoft.com/office/officeart/2005/8/layout/list1"/>
    <dgm:cxn modelId="{4097F9EE-7E49-43EA-BBED-4D2EC4141A5B}" type="presParOf" srcId="{109E1A37-9E35-4951-A4F0-D8C5365B347B}" destId="{8341E7E9-BAC6-4A68-9BCE-BE9AC5A486E0}" srcOrd="0" destOrd="0" presId="urn:microsoft.com/office/officeart/2005/8/layout/list1"/>
    <dgm:cxn modelId="{C7518817-F09A-4838-889E-DA8D73D73396}" type="presParOf" srcId="{109E1A37-9E35-4951-A4F0-D8C5365B347B}" destId="{D8C93B67-439E-4C37-B235-0F6F96894BBB}" srcOrd="1" destOrd="0" presId="urn:microsoft.com/office/officeart/2005/8/layout/list1"/>
    <dgm:cxn modelId="{312888C9-C721-49DF-9ACD-042477917E9B}" type="presParOf" srcId="{5981D21B-DE9A-47F2-AC98-A684806F0D48}" destId="{CE62A7BF-8C6C-42CA-8C37-1D8C9A416C7D}" srcOrd="21" destOrd="0" presId="urn:microsoft.com/office/officeart/2005/8/layout/list1"/>
    <dgm:cxn modelId="{D348E11F-DE40-4626-BFBE-5D6ECBEFB139}" type="presParOf" srcId="{5981D21B-DE9A-47F2-AC98-A684806F0D48}" destId="{A5D6C130-B1D6-4CF7-BDC3-6904F7D19D3C}" srcOrd="22" destOrd="0" presId="urn:microsoft.com/office/officeart/2005/8/layout/list1"/>
    <dgm:cxn modelId="{9EB99B32-D81A-43A2-9F0D-E2F96CD59481}" type="presParOf" srcId="{5981D21B-DE9A-47F2-AC98-A684806F0D48}" destId="{340CE444-429F-40A5-A4D1-F4D43EA1DBFB}" srcOrd="23" destOrd="0" presId="urn:microsoft.com/office/officeart/2005/8/layout/list1"/>
    <dgm:cxn modelId="{1E01DE2E-EDB8-4B42-9B66-35D8D7B881FA}" type="presParOf" srcId="{5981D21B-DE9A-47F2-AC98-A684806F0D48}" destId="{B7E0840F-49E4-4708-8EBE-74F47ABC6F9F}" srcOrd="24" destOrd="0" presId="urn:microsoft.com/office/officeart/2005/8/layout/list1"/>
    <dgm:cxn modelId="{289FDA03-AE3E-4554-867A-9DB40D48A7AB}" type="presParOf" srcId="{B7E0840F-49E4-4708-8EBE-74F47ABC6F9F}" destId="{D6D32FB1-DD62-44BC-9129-80D55516A12E}" srcOrd="0" destOrd="0" presId="urn:microsoft.com/office/officeart/2005/8/layout/list1"/>
    <dgm:cxn modelId="{062170F0-E1E8-448E-947E-0C588CB815E2}" type="presParOf" srcId="{B7E0840F-49E4-4708-8EBE-74F47ABC6F9F}" destId="{30C3A894-25CB-4B44-9C3E-02C91F5366AE}" srcOrd="1" destOrd="0" presId="urn:microsoft.com/office/officeart/2005/8/layout/list1"/>
    <dgm:cxn modelId="{FF9174DF-B1A3-467E-A1CA-396D548420CF}" type="presParOf" srcId="{5981D21B-DE9A-47F2-AC98-A684806F0D48}" destId="{C3954B50-7BBA-4114-853E-81D02CE44C9B}" srcOrd="25" destOrd="0" presId="urn:microsoft.com/office/officeart/2005/8/layout/list1"/>
    <dgm:cxn modelId="{CE34165F-F5BC-4398-B12E-DE1D8F41154A}" type="presParOf" srcId="{5981D21B-DE9A-47F2-AC98-A684806F0D48}" destId="{30032313-A206-4D3F-8294-822871602F2E}" srcOrd="26" destOrd="0" presId="urn:microsoft.com/office/officeart/2005/8/layout/list1"/>
    <dgm:cxn modelId="{386DACAF-338A-4AAF-BEFD-B91F83E39DE0}" type="presParOf" srcId="{5981D21B-DE9A-47F2-AC98-A684806F0D48}" destId="{AA9C82C3-C8FB-4392-9C92-9279D1E6EB30}" srcOrd="27" destOrd="0" presId="urn:microsoft.com/office/officeart/2005/8/layout/list1"/>
    <dgm:cxn modelId="{9311B932-5FC3-4859-B1FA-27C247197F11}" type="presParOf" srcId="{5981D21B-DE9A-47F2-AC98-A684806F0D48}" destId="{A163C4E4-D984-40F5-9D32-2E72A7160D86}" srcOrd="28" destOrd="0" presId="urn:microsoft.com/office/officeart/2005/8/layout/list1"/>
    <dgm:cxn modelId="{997135AC-FA3E-48BC-9B22-5975AF47E594}" type="presParOf" srcId="{A163C4E4-D984-40F5-9D32-2E72A7160D86}" destId="{72AA5174-58CF-4044-B1B5-1886DB828105}" srcOrd="0" destOrd="0" presId="urn:microsoft.com/office/officeart/2005/8/layout/list1"/>
    <dgm:cxn modelId="{596BCACC-796E-4F71-8D04-ECA1C4D206D7}" type="presParOf" srcId="{A163C4E4-D984-40F5-9D32-2E72A7160D86}" destId="{E2FCE4AB-EA99-492B-9DE0-54111A3B92F3}" srcOrd="1" destOrd="0" presId="urn:microsoft.com/office/officeart/2005/8/layout/list1"/>
    <dgm:cxn modelId="{36F9F828-445D-443C-915B-793A529DA00F}" type="presParOf" srcId="{5981D21B-DE9A-47F2-AC98-A684806F0D48}" destId="{208CA974-4722-4D7B-BE84-34A2F1F8F005}" srcOrd="29" destOrd="0" presId="urn:microsoft.com/office/officeart/2005/8/layout/list1"/>
    <dgm:cxn modelId="{7EA62B23-5A6D-442D-AD41-64508A302A98}" type="presParOf" srcId="{5981D21B-DE9A-47F2-AC98-A684806F0D48}" destId="{DB7CDC38-1432-428D-849F-EDAA8806A62A}" srcOrd="30" destOrd="0" presId="urn:microsoft.com/office/officeart/2005/8/layout/list1"/>
    <dgm:cxn modelId="{97A89091-6DB6-4BEC-A976-4127262DF0CF}" type="presParOf" srcId="{5981D21B-DE9A-47F2-AC98-A684806F0D48}" destId="{23552142-014C-42E4-A505-F3B4418E4BA4}" srcOrd="31" destOrd="0" presId="urn:microsoft.com/office/officeart/2005/8/layout/list1"/>
    <dgm:cxn modelId="{DBD06959-02D2-443C-B4F6-662785E42E6A}" type="presParOf" srcId="{5981D21B-DE9A-47F2-AC98-A684806F0D48}" destId="{4D22C0A1-7E6F-44EE-AA9C-AE797FB2B438}" srcOrd="32" destOrd="0" presId="urn:microsoft.com/office/officeart/2005/8/layout/list1"/>
    <dgm:cxn modelId="{5CB1A581-5A96-4629-94C6-3F2E2FFA4798}" type="presParOf" srcId="{4D22C0A1-7E6F-44EE-AA9C-AE797FB2B438}" destId="{B59EAEAB-68C5-442C-89A3-FC1AABB13731}" srcOrd="0" destOrd="0" presId="urn:microsoft.com/office/officeart/2005/8/layout/list1"/>
    <dgm:cxn modelId="{2735313A-7B5A-4CA9-B0E7-B80229A1D801}" type="presParOf" srcId="{4D22C0A1-7E6F-44EE-AA9C-AE797FB2B438}" destId="{68515D24-F4B8-4A31-BA04-E280E2D5E6C1}" srcOrd="1" destOrd="0" presId="urn:microsoft.com/office/officeart/2005/8/layout/list1"/>
    <dgm:cxn modelId="{A6DA8283-B6CC-4E08-B179-0B82F778DE70}" type="presParOf" srcId="{5981D21B-DE9A-47F2-AC98-A684806F0D48}" destId="{55FF9F0F-C7B9-4CA0-927B-4F10E87C1A1A}" srcOrd="33" destOrd="0" presId="urn:microsoft.com/office/officeart/2005/8/layout/list1"/>
    <dgm:cxn modelId="{95772665-13B6-4666-8DED-77B1680F70A4}" type="presParOf" srcId="{5981D21B-DE9A-47F2-AC98-A684806F0D48}" destId="{A71AD583-E0CA-4CDF-8395-91A47A3C0AB5}" srcOrd="3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B9E906-30E6-4F72-BB49-EB0E3259135F}">
      <dsp:nvSpPr>
        <dsp:cNvPr id="0" name=""/>
        <dsp:cNvSpPr/>
      </dsp:nvSpPr>
      <dsp:spPr>
        <a:xfrm>
          <a:off x="0" y="605"/>
          <a:ext cx="5931590" cy="1415743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6432FA-AB0F-483E-999B-205061775298}">
      <dsp:nvSpPr>
        <dsp:cNvPr id="0" name=""/>
        <dsp:cNvSpPr/>
      </dsp:nvSpPr>
      <dsp:spPr>
        <a:xfrm>
          <a:off x="428262" y="319147"/>
          <a:ext cx="778659" cy="7786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BD8CBC-79A0-44D8-90B7-6C7839B8F6BA}">
      <dsp:nvSpPr>
        <dsp:cNvPr id="0" name=""/>
        <dsp:cNvSpPr/>
      </dsp:nvSpPr>
      <dsp:spPr>
        <a:xfrm>
          <a:off x="1635183" y="605"/>
          <a:ext cx="4296406" cy="1415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833" tIns="149833" rIns="149833" bIns="14983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Times New Roman"/>
              <a:cs typeface="Times New Roman"/>
            </a:rPr>
            <a:t>The main motive in the banking data is to analyze the hidden interference and targeting results. </a:t>
          </a:r>
        </a:p>
      </dsp:txBody>
      <dsp:txXfrm>
        <a:off x="1635183" y="605"/>
        <a:ext cx="4296406" cy="1415743"/>
      </dsp:txXfrm>
    </dsp:sp>
    <dsp:sp modelId="{3FEC0C40-794F-4DEF-BDB4-76039EABE6A0}">
      <dsp:nvSpPr>
        <dsp:cNvPr id="0" name=""/>
        <dsp:cNvSpPr/>
      </dsp:nvSpPr>
      <dsp:spPr>
        <a:xfrm>
          <a:off x="0" y="1770284"/>
          <a:ext cx="5931590" cy="1415743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B7C360-9BF1-490A-88D6-5CC57D99404E}">
      <dsp:nvSpPr>
        <dsp:cNvPr id="0" name=""/>
        <dsp:cNvSpPr/>
      </dsp:nvSpPr>
      <dsp:spPr>
        <a:xfrm>
          <a:off x="428262" y="2088826"/>
          <a:ext cx="778659" cy="7786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928766-183C-486D-9A3A-F29C95998483}">
      <dsp:nvSpPr>
        <dsp:cNvPr id="0" name=""/>
        <dsp:cNvSpPr/>
      </dsp:nvSpPr>
      <dsp:spPr>
        <a:xfrm>
          <a:off x="1635183" y="1770284"/>
          <a:ext cx="4296406" cy="1415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833" tIns="149833" rIns="149833" bIns="14983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Times New Roman"/>
              <a:cs typeface="Times New Roman"/>
            </a:rPr>
            <a:t> The idea is to check and evaluate the client's/ customer who often has more in term subscriptions.</a:t>
          </a:r>
        </a:p>
      </dsp:txBody>
      <dsp:txXfrm>
        <a:off x="1635183" y="1770284"/>
        <a:ext cx="4296406" cy="1415743"/>
      </dsp:txXfrm>
    </dsp:sp>
    <dsp:sp modelId="{6A80FD2C-08B8-4ECD-8C38-7247CAB1E0F3}">
      <dsp:nvSpPr>
        <dsp:cNvPr id="0" name=""/>
        <dsp:cNvSpPr/>
      </dsp:nvSpPr>
      <dsp:spPr>
        <a:xfrm>
          <a:off x="0" y="3539964"/>
          <a:ext cx="5931590" cy="1415743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700B91-2F3F-495E-AFF8-738BEA1F2959}">
      <dsp:nvSpPr>
        <dsp:cNvPr id="0" name=""/>
        <dsp:cNvSpPr/>
      </dsp:nvSpPr>
      <dsp:spPr>
        <a:xfrm>
          <a:off x="428262" y="3858506"/>
          <a:ext cx="778659" cy="7786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C7D2C8-3217-4D8B-95D4-5B6E6E2B3EE3}">
      <dsp:nvSpPr>
        <dsp:cNvPr id="0" name=""/>
        <dsp:cNvSpPr/>
      </dsp:nvSpPr>
      <dsp:spPr>
        <a:xfrm>
          <a:off x="1635183" y="3539964"/>
          <a:ext cx="4296406" cy="1415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833" tIns="149833" rIns="149833" bIns="14983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Times New Roman"/>
              <a:cs typeface="Times New Roman"/>
            </a:rPr>
            <a:t>Term deposits grabs the bank to devise their target customers and better channelize their marketing efforts.</a:t>
          </a:r>
        </a:p>
      </dsp:txBody>
      <dsp:txXfrm>
        <a:off x="1635183" y="3539964"/>
        <a:ext cx="4296406" cy="14157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A90D91-8277-421D-ACF6-E29D1C9713DF}">
      <dsp:nvSpPr>
        <dsp:cNvPr id="0" name=""/>
        <dsp:cNvSpPr/>
      </dsp:nvSpPr>
      <dsp:spPr>
        <a:xfrm>
          <a:off x="899303" y="0"/>
          <a:ext cx="10192107" cy="4951562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882B9A-4770-4DBC-973A-952714846C45}">
      <dsp:nvSpPr>
        <dsp:cNvPr id="0" name=""/>
        <dsp:cNvSpPr/>
      </dsp:nvSpPr>
      <dsp:spPr>
        <a:xfrm>
          <a:off x="5269" y="1485468"/>
          <a:ext cx="2303880" cy="198062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 Source: CSV</a:t>
          </a:r>
        </a:p>
      </dsp:txBody>
      <dsp:txXfrm>
        <a:off x="101955" y="1582154"/>
        <a:ext cx="2110508" cy="1787252"/>
      </dsp:txXfrm>
    </dsp:sp>
    <dsp:sp modelId="{CD6BF11B-4E59-4B5C-A9E3-380A4FB2D854}">
      <dsp:nvSpPr>
        <dsp:cNvPr id="0" name=""/>
        <dsp:cNvSpPr/>
      </dsp:nvSpPr>
      <dsp:spPr>
        <a:xfrm>
          <a:off x="2424343" y="1485468"/>
          <a:ext cx="2303880" cy="198062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 Ingestion: Spark Shell</a:t>
          </a:r>
        </a:p>
      </dsp:txBody>
      <dsp:txXfrm>
        <a:off x="2521029" y="1582154"/>
        <a:ext cx="2110508" cy="1787252"/>
      </dsp:txXfrm>
    </dsp:sp>
    <dsp:sp modelId="{C78AFC33-A17F-47BD-9A1D-A6D862E7B4CF}">
      <dsp:nvSpPr>
        <dsp:cNvPr id="0" name=""/>
        <dsp:cNvSpPr/>
      </dsp:nvSpPr>
      <dsp:spPr>
        <a:xfrm>
          <a:off x="4843417" y="1485468"/>
          <a:ext cx="2303880" cy="198062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 Processing: Spark  SQL Machine Learning</a:t>
          </a:r>
        </a:p>
      </dsp:txBody>
      <dsp:txXfrm>
        <a:off x="4940103" y="1582154"/>
        <a:ext cx="2110508" cy="1787252"/>
      </dsp:txXfrm>
    </dsp:sp>
    <dsp:sp modelId="{08B73B5D-4EBA-4146-A161-52DEAE880E5C}">
      <dsp:nvSpPr>
        <dsp:cNvPr id="0" name=""/>
        <dsp:cNvSpPr/>
      </dsp:nvSpPr>
      <dsp:spPr>
        <a:xfrm>
          <a:off x="7262491" y="1485468"/>
          <a:ext cx="2303880" cy="198062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Data Storage : </a:t>
          </a:r>
          <a:r>
            <a:rPr lang="en-US" sz="1700" b="1" kern="1200" dirty="0">
              <a:latin typeface="Calibri Light" panose="020F0302020204030204"/>
            </a:rPr>
            <a:t>Local/ MySQL</a:t>
          </a:r>
          <a:endParaRPr lang="en-US" sz="1700" b="1" kern="1200" dirty="0"/>
        </a:p>
      </dsp:txBody>
      <dsp:txXfrm>
        <a:off x="7359177" y="1582154"/>
        <a:ext cx="2110508" cy="1787252"/>
      </dsp:txXfrm>
    </dsp:sp>
    <dsp:sp modelId="{BFACA116-90E0-4501-B3B8-B926086B1BEA}">
      <dsp:nvSpPr>
        <dsp:cNvPr id="0" name=""/>
        <dsp:cNvSpPr/>
      </dsp:nvSpPr>
      <dsp:spPr>
        <a:xfrm>
          <a:off x="9681565" y="1485468"/>
          <a:ext cx="2303880" cy="198062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Visualization</a:t>
          </a:r>
          <a:r>
            <a:rPr lang="en-US" sz="1700" kern="1200" dirty="0">
              <a:latin typeface="Calibri Light" panose="020F0302020204030204"/>
            </a:rPr>
            <a:t> : </a:t>
          </a:r>
          <a:r>
            <a:rPr lang="en-US" sz="1700" kern="1200" dirty="0"/>
            <a:t>Grafana   </a:t>
          </a:r>
        </a:p>
      </dsp:txBody>
      <dsp:txXfrm>
        <a:off x="9778251" y="1582154"/>
        <a:ext cx="2110508" cy="17872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B9E906-30E6-4F72-BB49-EB0E3259135F}">
      <dsp:nvSpPr>
        <dsp:cNvPr id="0" name=""/>
        <dsp:cNvSpPr/>
      </dsp:nvSpPr>
      <dsp:spPr>
        <a:xfrm>
          <a:off x="0" y="2518"/>
          <a:ext cx="6492306" cy="46841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6432FA-AB0F-483E-999B-205061775298}">
      <dsp:nvSpPr>
        <dsp:cNvPr id="0" name=""/>
        <dsp:cNvSpPr/>
      </dsp:nvSpPr>
      <dsp:spPr>
        <a:xfrm>
          <a:off x="141695" y="107911"/>
          <a:ext cx="257627" cy="2576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BD8CBC-79A0-44D8-90B7-6C7839B8F6BA}">
      <dsp:nvSpPr>
        <dsp:cNvPr id="0" name=""/>
        <dsp:cNvSpPr/>
      </dsp:nvSpPr>
      <dsp:spPr>
        <a:xfrm>
          <a:off x="541018" y="2518"/>
          <a:ext cx="5951287" cy="468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74" tIns="49574" rIns="49574" bIns="4957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 Data set: Bank-full.csv</a:t>
          </a:r>
        </a:p>
      </dsp:txBody>
      <dsp:txXfrm>
        <a:off x="541018" y="2518"/>
        <a:ext cx="5951287" cy="468414"/>
      </dsp:txXfrm>
    </dsp:sp>
    <dsp:sp modelId="{3830F535-0ACB-43B7-93AC-27CE1D5B1A88}">
      <dsp:nvSpPr>
        <dsp:cNvPr id="0" name=""/>
        <dsp:cNvSpPr/>
      </dsp:nvSpPr>
      <dsp:spPr>
        <a:xfrm>
          <a:off x="0" y="588036"/>
          <a:ext cx="6492306" cy="46841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5E8311-8E3D-42AE-ACD7-B131D0405AF8}">
      <dsp:nvSpPr>
        <dsp:cNvPr id="0" name=""/>
        <dsp:cNvSpPr/>
      </dsp:nvSpPr>
      <dsp:spPr>
        <a:xfrm>
          <a:off x="141695" y="693429"/>
          <a:ext cx="257627" cy="2576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2E9B1A-E172-48F8-A2BD-DA9DF7367F2C}">
      <dsp:nvSpPr>
        <dsp:cNvPr id="0" name=""/>
        <dsp:cNvSpPr/>
      </dsp:nvSpPr>
      <dsp:spPr>
        <a:xfrm>
          <a:off x="541018" y="588036"/>
          <a:ext cx="5951287" cy="468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74" tIns="49574" rIns="49574" bIns="4957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storage : </a:t>
          </a:r>
          <a:r>
            <a:rPr lang="en-US" sz="1600" kern="1200">
              <a:latin typeface="Calibri Light" panose="020F0302020204030204"/>
            </a:rPr>
            <a:t>Local/MySQL</a:t>
          </a:r>
          <a:endParaRPr lang="en-US" sz="1600" kern="1200"/>
        </a:p>
      </dsp:txBody>
      <dsp:txXfrm>
        <a:off x="541018" y="588036"/>
        <a:ext cx="5951287" cy="468414"/>
      </dsp:txXfrm>
    </dsp:sp>
    <dsp:sp modelId="{9D9193C2-9B39-47C6-8201-971D754A60C5}">
      <dsp:nvSpPr>
        <dsp:cNvPr id="0" name=""/>
        <dsp:cNvSpPr/>
      </dsp:nvSpPr>
      <dsp:spPr>
        <a:xfrm>
          <a:off x="0" y="1173554"/>
          <a:ext cx="6492306" cy="46841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B28129-67ED-4ED4-9115-230A2B498B09}">
      <dsp:nvSpPr>
        <dsp:cNvPr id="0" name=""/>
        <dsp:cNvSpPr/>
      </dsp:nvSpPr>
      <dsp:spPr>
        <a:xfrm>
          <a:off x="141695" y="1278947"/>
          <a:ext cx="257627" cy="2576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6B8AD6-C745-4E59-9168-B38EBEF1BDD1}">
      <dsp:nvSpPr>
        <dsp:cNvPr id="0" name=""/>
        <dsp:cNvSpPr/>
      </dsp:nvSpPr>
      <dsp:spPr>
        <a:xfrm>
          <a:off x="541018" y="1173554"/>
          <a:ext cx="5951287" cy="468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74" tIns="49574" rIns="49574" bIns="4957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 File formats: CSV</a:t>
          </a:r>
        </a:p>
      </dsp:txBody>
      <dsp:txXfrm>
        <a:off x="541018" y="1173554"/>
        <a:ext cx="5951287" cy="468414"/>
      </dsp:txXfrm>
    </dsp:sp>
    <dsp:sp modelId="{9044AAD6-E139-4BAE-A4E9-B929E83D6ABD}">
      <dsp:nvSpPr>
        <dsp:cNvPr id="0" name=""/>
        <dsp:cNvSpPr/>
      </dsp:nvSpPr>
      <dsp:spPr>
        <a:xfrm>
          <a:off x="0" y="1759072"/>
          <a:ext cx="6492306" cy="46841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E20A83-86BA-4912-A446-5CAF3EAC9AB9}">
      <dsp:nvSpPr>
        <dsp:cNvPr id="0" name=""/>
        <dsp:cNvSpPr/>
      </dsp:nvSpPr>
      <dsp:spPr>
        <a:xfrm>
          <a:off x="141695" y="1864465"/>
          <a:ext cx="257627" cy="2576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4C5BF4-02C4-4145-8712-9DA968DBBF41}">
      <dsp:nvSpPr>
        <dsp:cNvPr id="0" name=""/>
        <dsp:cNvSpPr/>
      </dsp:nvSpPr>
      <dsp:spPr>
        <a:xfrm>
          <a:off x="541018" y="1759072"/>
          <a:ext cx="5951287" cy="468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74" tIns="49574" rIns="49574" bIns="4957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ingestion: Spark shell</a:t>
          </a:r>
        </a:p>
      </dsp:txBody>
      <dsp:txXfrm>
        <a:off x="541018" y="1759072"/>
        <a:ext cx="5951287" cy="468414"/>
      </dsp:txXfrm>
    </dsp:sp>
    <dsp:sp modelId="{0B8DF14A-49BD-4935-9FED-A4329A1D5C2C}">
      <dsp:nvSpPr>
        <dsp:cNvPr id="0" name=""/>
        <dsp:cNvSpPr/>
      </dsp:nvSpPr>
      <dsp:spPr>
        <a:xfrm>
          <a:off x="0" y="2344590"/>
          <a:ext cx="6492306" cy="46841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30281D-893A-4E9B-8DB4-CA3DDEE79AD4}">
      <dsp:nvSpPr>
        <dsp:cNvPr id="0" name=""/>
        <dsp:cNvSpPr/>
      </dsp:nvSpPr>
      <dsp:spPr>
        <a:xfrm>
          <a:off x="141695" y="2449984"/>
          <a:ext cx="257627" cy="2576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83405A-746A-4D83-8D93-0877B4DD1875}">
      <dsp:nvSpPr>
        <dsp:cNvPr id="0" name=""/>
        <dsp:cNvSpPr/>
      </dsp:nvSpPr>
      <dsp:spPr>
        <a:xfrm>
          <a:off x="541018" y="2344590"/>
          <a:ext cx="5951287" cy="468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74" tIns="49574" rIns="49574" bIns="4957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cleansing and scrubbing:  spark</a:t>
          </a:r>
        </a:p>
      </dsp:txBody>
      <dsp:txXfrm>
        <a:off x="541018" y="2344590"/>
        <a:ext cx="5951287" cy="468414"/>
      </dsp:txXfrm>
    </dsp:sp>
    <dsp:sp modelId="{6A80FD2C-08B8-4ECD-8C38-7247CAB1E0F3}">
      <dsp:nvSpPr>
        <dsp:cNvPr id="0" name=""/>
        <dsp:cNvSpPr/>
      </dsp:nvSpPr>
      <dsp:spPr>
        <a:xfrm>
          <a:off x="0" y="2930108"/>
          <a:ext cx="6492306" cy="46841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700B91-2F3F-495E-AFF8-738BEA1F2959}">
      <dsp:nvSpPr>
        <dsp:cNvPr id="0" name=""/>
        <dsp:cNvSpPr/>
      </dsp:nvSpPr>
      <dsp:spPr>
        <a:xfrm>
          <a:off x="141695" y="3035502"/>
          <a:ext cx="257627" cy="2576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C7D2C8-3217-4D8B-95D4-5B6E6E2B3EE3}">
      <dsp:nvSpPr>
        <dsp:cNvPr id="0" name=""/>
        <dsp:cNvSpPr/>
      </dsp:nvSpPr>
      <dsp:spPr>
        <a:xfrm>
          <a:off x="541018" y="2930108"/>
          <a:ext cx="5951287" cy="468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74" tIns="49574" rIns="49574" bIns="49574" numCol="1" spcCol="1270" anchor="ctr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computation and Analysis: SQL</a:t>
          </a:r>
          <a:r>
            <a:rPr lang="en-US" sz="1600" kern="1200">
              <a:latin typeface="Calibri Light" panose="020F0302020204030204"/>
            </a:rPr>
            <a:t>, </a:t>
          </a:r>
          <a:r>
            <a:rPr lang="en-US" sz="1600" b="1" kern="1200">
              <a:latin typeface="Calibri Light" panose="020F0302020204030204"/>
            </a:rPr>
            <a:t>Machine learning</a:t>
          </a:r>
          <a:endParaRPr lang="en-US" sz="1600" b="1" kern="1200"/>
        </a:p>
      </dsp:txBody>
      <dsp:txXfrm>
        <a:off x="541018" y="2930108"/>
        <a:ext cx="5951287" cy="468414"/>
      </dsp:txXfrm>
    </dsp:sp>
    <dsp:sp modelId="{9820FB9D-15ED-43DF-8B19-A0706CF6193C}">
      <dsp:nvSpPr>
        <dsp:cNvPr id="0" name=""/>
        <dsp:cNvSpPr/>
      </dsp:nvSpPr>
      <dsp:spPr>
        <a:xfrm>
          <a:off x="0" y="3515626"/>
          <a:ext cx="6492306" cy="46841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04B662-4264-4A27-8DE2-93D32EE8C833}">
      <dsp:nvSpPr>
        <dsp:cNvPr id="0" name=""/>
        <dsp:cNvSpPr/>
      </dsp:nvSpPr>
      <dsp:spPr>
        <a:xfrm>
          <a:off x="141695" y="3621020"/>
          <a:ext cx="257627" cy="2576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5F21EC-A0BC-4BD3-AA0A-9615D982F5F1}">
      <dsp:nvSpPr>
        <dsp:cNvPr id="0" name=""/>
        <dsp:cNvSpPr/>
      </dsp:nvSpPr>
      <dsp:spPr>
        <a:xfrm>
          <a:off x="541018" y="3515626"/>
          <a:ext cx="5951287" cy="468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74" tIns="49574" rIns="49574" bIns="49574" numCol="1" spcCol="1270" anchor="ctr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ETL: Spark</a:t>
          </a:r>
          <a:r>
            <a:rPr lang="en-US" sz="1600" kern="1200">
              <a:latin typeface="Calibri Light" panose="020F0302020204030204"/>
            </a:rPr>
            <a:t>,</a:t>
          </a:r>
          <a:r>
            <a:rPr lang="en-US" sz="1600" b="1" kern="1200">
              <a:latin typeface="Calibri Light" panose="020F0302020204030204"/>
            </a:rPr>
            <a:t>Pandas, MySQL</a:t>
          </a:r>
          <a:endParaRPr lang="en-US" sz="1600" b="1" kern="1200"/>
        </a:p>
      </dsp:txBody>
      <dsp:txXfrm>
        <a:off x="541018" y="3515626"/>
        <a:ext cx="5951287" cy="468414"/>
      </dsp:txXfrm>
    </dsp:sp>
    <dsp:sp modelId="{429E9C70-6E3D-4327-968D-AE14FBFF269D}">
      <dsp:nvSpPr>
        <dsp:cNvPr id="0" name=""/>
        <dsp:cNvSpPr/>
      </dsp:nvSpPr>
      <dsp:spPr>
        <a:xfrm>
          <a:off x="0" y="4101145"/>
          <a:ext cx="6492306" cy="46841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F194A8-1F28-49C3-91A7-B6D4ED0CFAA8}">
      <dsp:nvSpPr>
        <dsp:cNvPr id="0" name=""/>
        <dsp:cNvSpPr/>
      </dsp:nvSpPr>
      <dsp:spPr>
        <a:xfrm>
          <a:off x="141695" y="4206538"/>
          <a:ext cx="257627" cy="2576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816BEB-2C1E-471E-B50F-CD2DBB62B6C9}">
      <dsp:nvSpPr>
        <dsp:cNvPr id="0" name=""/>
        <dsp:cNvSpPr/>
      </dsp:nvSpPr>
      <dsp:spPr>
        <a:xfrm>
          <a:off x="541018" y="4101145"/>
          <a:ext cx="5951287" cy="468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74" tIns="49574" rIns="49574" bIns="4957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Visualization:  </a:t>
          </a:r>
          <a:r>
            <a:rPr lang="en-US" sz="1600" b="1" kern="1200">
              <a:latin typeface="Calibri Light" panose="020F0302020204030204"/>
            </a:rPr>
            <a:t>Grafana</a:t>
          </a:r>
          <a:endParaRPr lang="en-US" sz="1600" b="1" kern="1200"/>
        </a:p>
      </dsp:txBody>
      <dsp:txXfrm>
        <a:off x="541018" y="4101145"/>
        <a:ext cx="5951287" cy="468414"/>
      </dsp:txXfrm>
    </dsp:sp>
    <dsp:sp modelId="{358E8331-8073-4409-83AF-B662CBAF1B3D}">
      <dsp:nvSpPr>
        <dsp:cNvPr id="0" name=""/>
        <dsp:cNvSpPr/>
      </dsp:nvSpPr>
      <dsp:spPr>
        <a:xfrm>
          <a:off x="0" y="4686663"/>
          <a:ext cx="6492306" cy="46841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30CF5B-840D-4ABB-956F-B1A0CD7BEA08}">
      <dsp:nvSpPr>
        <dsp:cNvPr id="0" name=""/>
        <dsp:cNvSpPr/>
      </dsp:nvSpPr>
      <dsp:spPr>
        <a:xfrm>
          <a:off x="141695" y="4792056"/>
          <a:ext cx="257627" cy="2576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A56407-DB0B-4721-A60E-B8BE3EF642F8}">
      <dsp:nvSpPr>
        <dsp:cNvPr id="0" name=""/>
        <dsp:cNvSpPr/>
      </dsp:nvSpPr>
      <dsp:spPr>
        <a:xfrm>
          <a:off x="541018" y="4686663"/>
          <a:ext cx="5951287" cy="468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74" tIns="49574" rIns="49574" bIns="49574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Language :  Python</a:t>
          </a:r>
        </a:p>
      </dsp:txBody>
      <dsp:txXfrm>
        <a:off x="541018" y="4686663"/>
        <a:ext cx="5951287" cy="46841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D5E982-63C0-4A04-A29D-66B8C7F123B3}">
      <dsp:nvSpPr>
        <dsp:cNvPr id="0" name=""/>
        <dsp:cNvSpPr/>
      </dsp:nvSpPr>
      <dsp:spPr>
        <a:xfrm>
          <a:off x="0" y="401604"/>
          <a:ext cx="9000885" cy="3780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81FCA5-DBDB-44F8-9C99-5A4815406FA7}">
      <dsp:nvSpPr>
        <dsp:cNvPr id="0" name=""/>
        <dsp:cNvSpPr/>
      </dsp:nvSpPr>
      <dsp:spPr>
        <a:xfrm>
          <a:off x="450044" y="180204"/>
          <a:ext cx="6300619" cy="442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148" tIns="0" rIns="238148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Load the CSV file to local using </a:t>
          </a:r>
          <a:r>
            <a:rPr lang="en-US" sz="1500" kern="1200" err="1"/>
            <a:t>wget</a:t>
          </a:r>
          <a:r>
            <a:rPr lang="en-US" sz="1500" kern="1200"/>
            <a:t> command </a:t>
          </a:r>
        </a:p>
      </dsp:txBody>
      <dsp:txXfrm>
        <a:off x="471660" y="201820"/>
        <a:ext cx="6257387" cy="399568"/>
      </dsp:txXfrm>
    </dsp:sp>
    <dsp:sp modelId="{D46CE094-698A-40D2-B8F0-DAE9D64E127C}">
      <dsp:nvSpPr>
        <dsp:cNvPr id="0" name=""/>
        <dsp:cNvSpPr/>
      </dsp:nvSpPr>
      <dsp:spPr>
        <a:xfrm>
          <a:off x="0" y="1082004"/>
          <a:ext cx="9000885" cy="3780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75E4D6-8D46-4F9F-9B07-15341AF79B6D}">
      <dsp:nvSpPr>
        <dsp:cNvPr id="0" name=""/>
        <dsp:cNvSpPr/>
      </dsp:nvSpPr>
      <dsp:spPr>
        <a:xfrm>
          <a:off x="450044" y="860604"/>
          <a:ext cx="6300619" cy="442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148" tIns="0" rIns="238148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Data frame created in </a:t>
          </a:r>
          <a:r>
            <a:rPr lang="en-US" sz="1500" kern="1200" err="1"/>
            <a:t>pyspark</a:t>
          </a:r>
          <a:r>
            <a:rPr lang="en-US" sz="1500" kern="1200"/>
            <a:t> </a:t>
          </a:r>
        </a:p>
      </dsp:txBody>
      <dsp:txXfrm>
        <a:off x="471660" y="882220"/>
        <a:ext cx="6257387" cy="399568"/>
      </dsp:txXfrm>
    </dsp:sp>
    <dsp:sp modelId="{17C28EDA-A83B-4AE1-9692-54848B7501FF}">
      <dsp:nvSpPr>
        <dsp:cNvPr id="0" name=""/>
        <dsp:cNvSpPr/>
      </dsp:nvSpPr>
      <dsp:spPr>
        <a:xfrm>
          <a:off x="0" y="1762404"/>
          <a:ext cx="9000885" cy="3780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8C8C84-4204-485E-B4FF-DF536479755D}">
      <dsp:nvSpPr>
        <dsp:cNvPr id="0" name=""/>
        <dsp:cNvSpPr/>
      </dsp:nvSpPr>
      <dsp:spPr>
        <a:xfrm>
          <a:off x="450044" y="1541004"/>
          <a:ext cx="6300619" cy="442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148" tIns="0" rIns="238148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Cleansing, Scrubbing and removing unwanted records from the table</a:t>
          </a:r>
        </a:p>
      </dsp:txBody>
      <dsp:txXfrm>
        <a:off x="471660" y="1562620"/>
        <a:ext cx="6257387" cy="399568"/>
      </dsp:txXfrm>
    </dsp:sp>
    <dsp:sp modelId="{D36E7F92-9754-43BC-9857-D766B9532541}">
      <dsp:nvSpPr>
        <dsp:cNvPr id="0" name=""/>
        <dsp:cNvSpPr/>
      </dsp:nvSpPr>
      <dsp:spPr>
        <a:xfrm>
          <a:off x="0" y="2442804"/>
          <a:ext cx="9000885" cy="3780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67C56C-D307-4A6C-BB4F-701B94BD7D0D}">
      <dsp:nvSpPr>
        <dsp:cNvPr id="0" name=""/>
        <dsp:cNvSpPr/>
      </dsp:nvSpPr>
      <dsp:spPr>
        <a:xfrm>
          <a:off x="450044" y="2221404"/>
          <a:ext cx="6300619" cy="442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148" tIns="0" rIns="238148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Dropping columns with null values</a:t>
          </a:r>
        </a:p>
      </dsp:txBody>
      <dsp:txXfrm>
        <a:off x="471660" y="2243020"/>
        <a:ext cx="6257387" cy="399568"/>
      </dsp:txXfrm>
    </dsp:sp>
    <dsp:sp modelId="{957587AF-2C7E-4E65-B66B-63DF8B5DA9B6}">
      <dsp:nvSpPr>
        <dsp:cNvPr id="0" name=""/>
        <dsp:cNvSpPr/>
      </dsp:nvSpPr>
      <dsp:spPr>
        <a:xfrm>
          <a:off x="0" y="3123204"/>
          <a:ext cx="9000885" cy="3780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23EEE1-8F3D-46C6-B678-969CA2C132DD}">
      <dsp:nvSpPr>
        <dsp:cNvPr id="0" name=""/>
        <dsp:cNvSpPr/>
      </dsp:nvSpPr>
      <dsp:spPr>
        <a:xfrm>
          <a:off x="450044" y="2901804"/>
          <a:ext cx="6300619" cy="442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148" tIns="0" rIns="238148" bIns="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Performing </a:t>
          </a:r>
          <a:r>
            <a:rPr lang="en-US" sz="1500" b="1" kern="1200" err="1">
              <a:latin typeface="Calibri Light" panose="020F0302020204030204"/>
            </a:rPr>
            <a:t>groupBy</a:t>
          </a:r>
          <a:r>
            <a:rPr lang="en-US" sz="1500" kern="1200">
              <a:latin typeface="Calibri Light" panose="020F0302020204030204"/>
            </a:rPr>
            <a:t> </a:t>
          </a:r>
          <a:r>
            <a:rPr lang="en-US" sz="1500" kern="1200"/>
            <a:t>operation in bank dataset file</a:t>
          </a:r>
        </a:p>
      </dsp:txBody>
      <dsp:txXfrm>
        <a:off x="471660" y="2923420"/>
        <a:ext cx="6257387" cy="399568"/>
      </dsp:txXfrm>
    </dsp:sp>
    <dsp:sp modelId="{A5D6C130-B1D6-4CF7-BDC3-6904F7D19D3C}">
      <dsp:nvSpPr>
        <dsp:cNvPr id="0" name=""/>
        <dsp:cNvSpPr/>
      </dsp:nvSpPr>
      <dsp:spPr>
        <a:xfrm>
          <a:off x="0" y="3803604"/>
          <a:ext cx="9000885" cy="3780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C93B67-439E-4C37-B235-0F6F96894BBB}">
      <dsp:nvSpPr>
        <dsp:cNvPr id="0" name=""/>
        <dsp:cNvSpPr/>
      </dsp:nvSpPr>
      <dsp:spPr>
        <a:xfrm>
          <a:off x="450044" y="3582204"/>
          <a:ext cx="6300619" cy="442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148" tIns="0" rIns="238148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Applying  possible Transformation on data frames</a:t>
          </a:r>
          <a:r>
            <a:rPr lang="en-US" sz="1500" kern="1200">
              <a:latin typeface="Calibri Light" panose="020F0302020204030204"/>
            </a:rPr>
            <a:t>.</a:t>
          </a:r>
          <a:endParaRPr lang="en-US" sz="1500" kern="1200"/>
        </a:p>
      </dsp:txBody>
      <dsp:txXfrm>
        <a:off x="471660" y="3603820"/>
        <a:ext cx="6257387" cy="399568"/>
      </dsp:txXfrm>
    </dsp:sp>
    <dsp:sp modelId="{30032313-A206-4D3F-8294-822871602F2E}">
      <dsp:nvSpPr>
        <dsp:cNvPr id="0" name=""/>
        <dsp:cNvSpPr/>
      </dsp:nvSpPr>
      <dsp:spPr>
        <a:xfrm>
          <a:off x="0" y="4484004"/>
          <a:ext cx="9000885" cy="3780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C3A894-25CB-4B44-9C3E-02C91F5366AE}">
      <dsp:nvSpPr>
        <dsp:cNvPr id="0" name=""/>
        <dsp:cNvSpPr/>
      </dsp:nvSpPr>
      <dsp:spPr>
        <a:xfrm>
          <a:off x="450044" y="4262604"/>
          <a:ext cx="6300619" cy="442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148" tIns="0" rIns="238148" bIns="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Calibri Light" panose="020F0302020204030204"/>
            </a:rPr>
            <a:t>Adding Timestamp in pandas after converting from pyspark</a:t>
          </a:r>
        </a:p>
      </dsp:txBody>
      <dsp:txXfrm>
        <a:off x="471660" y="4284220"/>
        <a:ext cx="6257387" cy="399568"/>
      </dsp:txXfrm>
    </dsp:sp>
    <dsp:sp modelId="{DB7CDC38-1432-428D-849F-EDAA8806A62A}">
      <dsp:nvSpPr>
        <dsp:cNvPr id="0" name=""/>
        <dsp:cNvSpPr/>
      </dsp:nvSpPr>
      <dsp:spPr>
        <a:xfrm>
          <a:off x="0" y="5164404"/>
          <a:ext cx="9000885" cy="3780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FCE4AB-EA99-492B-9DE0-54111A3B92F3}">
      <dsp:nvSpPr>
        <dsp:cNvPr id="0" name=""/>
        <dsp:cNvSpPr/>
      </dsp:nvSpPr>
      <dsp:spPr>
        <a:xfrm>
          <a:off x="450044" y="4943004"/>
          <a:ext cx="6300619" cy="442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148" tIns="0" rIns="238148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Implementing </a:t>
          </a:r>
          <a:r>
            <a:rPr lang="en-US" sz="1500" kern="1200" err="1"/>
            <a:t>Pyspark</a:t>
          </a:r>
          <a:r>
            <a:rPr lang="en-US" sz="1500" kern="1200"/>
            <a:t> </a:t>
          </a:r>
          <a:r>
            <a:rPr lang="en-US" sz="1500" kern="1200" err="1"/>
            <a:t>dataframe</a:t>
          </a:r>
          <a:r>
            <a:rPr lang="en-US" sz="1500" kern="1200"/>
            <a:t> to </a:t>
          </a:r>
          <a:r>
            <a:rPr lang="en-US" sz="1500" kern="1200" err="1"/>
            <a:t>Mysql</a:t>
          </a:r>
          <a:r>
            <a:rPr lang="en-US" sz="1500" kern="1200"/>
            <a:t> and performing operations</a:t>
          </a:r>
        </a:p>
      </dsp:txBody>
      <dsp:txXfrm>
        <a:off x="471660" y="4964620"/>
        <a:ext cx="6257387" cy="399568"/>
      </dsp:txXfrm>
    </dsp:sp>
    <dsp:sp modelId="{A71AD583-E0CA-4CDF-8395-91A47A3C0AB5}">
      <dsp:nvSpPr>
        <dsp:cNvPr id="0" name=""/>
        <dsp:cNvSpPr/>
      </dsp:nvSpPr>
      <dsp:spPr>
        <a:xfrm>
          <a:off x="0" y="5844804"/>
          <a:ext cx="9000885" cy="378000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515D24-F4B8-4A31-BA04-E280E2D5E6C1}">
      <dsp:nvSpPr>
        <dsp:cNvPr id="0" name=""/>
        <dsp:cNvSpPr/>
      </dsp:nvSpPr>
      <dsp:spPr>
        <a:xfrm>
          <a:off x="450044" y="5623404"/>
          <a:ext cx="6300619" cy="442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148" tIns="0" rIns="238148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Integration from </a:t>
          </a:r>
          <a:r>
            <a:rPr lang="en-US" sz="1500" kern="1200" err="1"/>
            <a:t>Mysql</a:t>
          </a:r>
          <a:r>
            <a:rPr lang="en-US" sz="1500" kern="1200"/>
            <a:t> to Grafana</a:t>
          </a:r>
        </a:p>
      </dsp:txBody>
      <dsp:txXfrm>
        <a:off x="471660" y="5645020"/>
        <a:ext cx="6257387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315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46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425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8660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0234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617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8629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63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841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260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62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331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3" r:id="rId1"/>
    <p:sldLayoutId id="2147483954" r:id="rId2"/>
    <p:sldLayoutId id="2147483955" r:id="rId3"/>
    <p:sldLayoutId id="2147483956" r:id="rId4"/>
    <p:sldLayoutId id="2147483957" r:id="rId5"/>
    <p:sldLayoutId id="2147483958" r:id="rId6"/>
    <p:sldLayoutId id="2147483959" r:id="rId7"/>
    <p:sldLayoutId id="2147483960" r:id="rId8"/>
    <p:sldLayoutId id="2147483961" r:id="rId9"/>
    <p:sldLayoutId id="2147483962" r:id="rId10"/>
    <p:sldLayoutId id="21474839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51029ED9-7A63-1042-35B8-778EB8FB08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7752" r="-1" b="-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9C435B-911F-0744-B1D9-4B83A8A45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BANKING ANALYSIS </a:t>
            </a:r>
            <a:b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OF MARKETING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815565-9B51-68AC-D147-7667B2792C2F}"/>
              </a:ext>
            </a:extLst>
          </p:cNvPr>
          <p:cNvSpPr txBox="1"/>
          <p:nvPr/>
        </p:nvSpPr>
        <p:spPr>
          <a:xfrm>
            <a:off x="838200" y="2219785"/>
            <a:ext cx="4619621" cy="395717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>
                <a:solidFill>
                  <a:srgbClr val="FFFFFF"/>
                </a:solidFill>
              </a:rPr>
              <a:t>TEAM D </a:t>
            </a:r>
            <a:r>
              <a:rPr lang="en-US" sz="2000">
                <a:solidFill>
                  <a:srgbClr val="FFFFFF"/>
                </a:solidFill>
              </a:rPr>
              <a:t>​</a:t>
            </a:r>
            <a:endParaRPr lang="en-US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>
                <a:solidFill>
                  <a:srgbClr val="FFFFFF"/>
                </a:solidFill>
              </a:rPr>
              <a:t>Lasya </a:t>
            </a:r>
            <a:r>
              <a:rPr lang="en-US" sz="2000" b="1" err="1">
                <a:solidFill>
                  <a:srgbClr val="FFFFFF"/>
                </a:solidFill>
              </a:rPr>
              <a:t>Tlv</a:t>
            </a:r>
            <a:r>
              <a:rPr lang="en-US" sz="2000">
                <a:solidFill>
                  <a:srgbClr val="FFFFFF"/>
                </a:solidFill>
              </a:rPr>
              <a:t>​</a:t>
            </a:r>
            <a:endParaRPr lang="en-US" sz="2000">
              <a:solidFill>
                <a:srgbClr val="FFFFFF"/>
              </a:solidFill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>
                <a:solidFill>
                  <a:srgbClr val="FFFFFF"/>
                </a:solidFill>
              </a:rPr>
              <a:t>Sangeetha D</a:t>
            </a:r>
            <a:r>
              <a:rPr lang="en-US" sz="2000">
                <a:solidFill>
                  <a:srgbClr val="FFFFFF"/>
                </a:solidFill>
              </a:rPr>
              <a:t>​</a:t>
            </a:r>
            <a:endParaRPr lang="en-US" sz="2000">
              <a:solidFill>
                <a:srgbClr val="FFFFFF"/>
              </a:solidFill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>
                <a:solidFill>
                  <a:srgbClr val="FFFFFF"/>
                </a:solidFill>
              </a:rPr>
              <a:t>Santhosh. J</a:t>
            </a:r>
            <a:r>
              <a:rPr lang="en-US" sz="2000">
                <a:solidFill>
                  <a:srgbClr val="FFFFFF"/>
                </a:solidFill>
              </a:rPr>
              <a:t>​</a:t>
            </a:r>
            <a:endParaRPr lang="en-US" sz="2000">
              <a:solidFill>
                <a:srgbClr val="FFFFFF"/>
              </a:solidFill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>
                <a:solidFill>
                  <a:srgbClr val="FFFFFF"/>
                </a:solidFill>
              </a:rPr>
              <a:t>Shifana Tasneem M</a:t>
            </a:r>
            <a:r>
              <a:rPr lang="en-US" sz="2000">
                <a:solidFill>
                  <a:srgbClr val="FFFFFF"/>
                </a:solidFill>
              </a:rPr>
              <a:t>​</a:t>
            </a:r>
            <a:endParaRPr lang="en-US" sz="2000">
              <a:solidFill>
                <a:srgbClr val="FFFFFF"/>
              </a:solidFill>
              <a:cs typeface="Calibri" panose="020F0502020204030204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ADF3B56-DA38-F3CF-B3E4-C72444454C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32" r="20631" b="-1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64615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1140126" y="1069617"/>
            <a:ext cx="10542184" cy="110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Times New Roman"/>
              </a:rPr>
              <a:t>ERROR </a:t>
            </a:r>
            <a:endParaRPr lang="en-US"/>
          </a:p>
          <a:p>
            <a:pPr algn="ctr"/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cs typeface="Calibri Light"/>
            </a:endParaRPr>
          </a:p>
        </p:txBody>
      </p:sp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DC3A00D9-1527-757F-E5EB-621D50DD6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530" y="1416080"/>
            <a:ext cx="6982184" cy="225742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" name="Picture 11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01EEA08-9164-8393-E90E-B0E279C09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7382" y="3755148"/>
            <a:ext cx="7861538" cy="289891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5732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1140126" y="1069617"/>
            <a:ext cx="10542184" cy="110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Times New Roman"/>
              </a:rPr>
              <a:t>Analysis</a:t>
            </a:r>
            <a:endParaRPr lang="en-US"/>
          </a:p>
          <a:p>
            <a:pPr algn="ctr"/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cs typeface="Calibri Light"/>
            </a:endParaRPr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C12BCCBE-A77F-3515-5CDB-84776E179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665" y="1617003"/>
            <a:ext cx="5577876" cy="1395502"/>
          </a:xfrm>
          <a:prstGeom prst="rect">
            <a:avLst/>
          </a:prstGeom>
        </p:spPr>
      </p:pic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BE909927-0740-EBA2-5482-134F3F010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1617" y="2503368"/>
            <a:ext cx="4296314" cy="1534961"/>
          </a:xfrm>
          <a:prstGeom prst="rect">
            <a:avLst/>
          </a:prstGeom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79136047-9424-0A2F-C41F-22D89772A7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2710" y="1302679"/>
            <a:ext cx="3588049" cy="974605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A6AF2F3E-9BC9-6123-9EB3-5B317F5C8E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2397" y="4048844"/>
            <a:ext cx="3496034" cy="931293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005C9FB-0480-C9C1-2F8C-61546B4F14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0702" y="3086753"/>
            <a:ext cx="5115464" cy="3042380"/>
          </a:xfrm>
          <a:prstGeom prst="rect">
            <a:avLst/>
          </a:prstGeom>
        </p:spPr>
      </p:pic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3802EF08-ABC7-D6F3-704F-FCAC9D2559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2324" y="3480116"/>
            <a:ext cx="4540368" cy="2543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828C39-1169-A24E-F18D-99C5841C761D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B3850A-6989-0F7E-178F-58167571CF1D}"/>
              </a:ext>
            </a:extLst>
          </p:cNvPr>
          <p:cNvSpPr txBox="1"/>
          <p:nvPr/>
        </p:nvSpPr>
        <p:spPr>
          <a:xfrm>
            <a:off x="8620664" y="5055079"/>
            <a:ext cx="274320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400" b="1">
                <a:latin typeface="Times New Roman"/>
                <a:cs typeface="Times New Roman"/>
              </a:rPr>
              <a:t>Age, Loan, Marital and job has strong impact on term deposit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01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219975" y="968975"/>
            <a:ext cx="10542184" cy="110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Times New Roman"/>
              </a:rPr>
              <a:t>BUSINESS QUERIES:</a:t>
            </a:r>
            <a:endParaRPr lang="en-US" b="1">
              <a:latin typeface="Times New Roman"/>
              <a:ea typeface="+mj-lt"/>
              <a:cs typeface="Times New Roman"/>
            </a:endParaRPr>
          </a:p>
          <a:p>
            <a:pPr algn="ctr"/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cs typeface="Calibri Ligh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D324C3-A4D7-446C-3914-447D11F2B0A7}"/>
              </a:ext>
            </a:extLst>
          </p:cNvPr>
          <p:cNvSpPr txBox="1"/>
          <p:nvPr/>
        </p:nvSpPr>
        <p:spPr>
          <a:xfrm>
            <a:off x="1043797" y="1302589"/>
            <a:ext cx="7185803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000" b="1">
                <a:latin typeface="Times New Roman"/>
                <a:cs typeface="Segoe UI"/>
              </a:rPr>
              <a:t>1. Are retired people more likely to subscribe for term deposits? ( maybe they prefer safe investments)</a:t>
            </a:r>
            <a:r>
              <a:rPr lang="en-US" sz="2000">
                <a:latin typeface="Times New Roman"/>
                <a:cs typeface="Segoe UI"/>
              </a:rPr>
              <a:t>​</a:t>
            </a:r>
            <a:endParaRPr lang="en-US" sz="2000">
              <a:latin typeface="Times New Roman"/>
              <a:cs typeface="Times New Roman"/>
            </a:endParaRPr>
          </a:p>
          <a:p>
            <a:pPr algn="just"/>
            <a:r>
              <a:rPr lang="en-US" sz="2000">
                <a:latin typeface="Times New Roman"/>
                <a:cs typeface="Segoe UI"/>
              </a:rPr>
              <a:t>No. The number of Subscriptions by retired people are moderate. But we can see a positive result of the campaign on senior people. That is the proportion of yes/no is more for retired people.​</a:t>
            </a:r>
          </a:p>
          <a:p>
            <a:pPr algn="just"/>
            <a:r>
              <a:rPr lang="en-US" sz="2000" b="1">
                <a:latin typeface="Times New Roman"/>
                <a:cs typeface="Segoe UI"/>
              </a:rPr>
              <a:t>Similarly, it is also interesting to see a very positive effect of the marketing campaign on students.</a:t>
            </a:r>
            <a:r>
              <a:rPr lang="en-US" sz="2000">
                <a:latin typeface="Times New Roman"/>
                <a:cs typeface="Segoe UI"/>
              </a:rPr>
              <a:t>​</a:t>
            </a:r>
          </a:p>
          <a:p>
            <a:pPr algn="just"/>
            <a:r>
              <a:rPr lang="en-US" sz="2000">
                <a:latin typeface="Times New Roman"/>
                <a:cs typeface="Segoe UI"/>
              </a:rPr>
              <a:t>​</a:t>
            </a:r>
          </a:p>
          <a:p>
            <a:pPr algn="just"/>
            <a:r>
              <a:rPr lang="en-US" sz="2000">
                <a:latin typeface="Times New Roman"/>
                <a:cs typeface="Segoe UI"/>
              </a:rPr>
              <a:t>2.  </a:t>
            </a:r>
            <a:r>
              <a:rPr lang="en-US" sz="2000" b="1">
                <a:latin typeface="Times New Roman"/>
                <a:cs typeface="Segoe UI"/>
              </a:rPr>
              <a:t>Do  salaried people prefer it more than business owners who would invest money into their business rather than putting it in the bank?</a:t>
            </a:r>
            <a:r>
              <a:rPr lang="en-US" sz="2000">
                <a:latin typeface="Times New Roman"/>
                <a:cs typeface="Segoe UI"/>
              </a:rPr>
              <a:t>​</a:t>
            </a:r>
          </a:p>
          <a:p>
            <a:pPr algn="just"/>
            <a:r>
              <a:rPr lang="en-US" sz="2000">
                <a:latin typeface="Times New Roman"/>
                <a:cs typeface="Segoe UI"/>
              </a:rPr>
              <a:t>Yes. Salaried People (admin, service, technician, blue collar jobs etc.) are much more interested than entrepreneurs and self-employed people.​</a:t>
            </a:r>
          </a:p>
        </p:txBody>
      </p:sp>
      <p:pic>
        <p:nvPicPr>
          <p:cNvPr id="16" name="Picture 14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1AA2C61F-3A61-8448-1335-3778F3402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90"/>
          <a:stretch/>
        </p:blipFill>
        <p:spPr>
          <a:xfrm>
            <a:off x="8673365" y="-43122"/>
            <a:ext cx="3547391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941247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219975" y="968975"/>
            <a:ext cx="10542184" cy="110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Times New Roman"/>
              </a:rPr>
              <a:t>BUSINESS QUERIES:</a:t>
            </a:r>
            <a:endParaRPr lang="en-US" b="1">
              <a:latin typeface="Times New Roman"/>
              <a:ea typeface="+mj-lt"/>
              <a:cs typeface="Times New Roman"/>
            </a:endParaRPr>
          </a:p>
          <a:p>
            <a:pPr algn="ctr"/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cs typeface="Calibri Ligh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D324C3-A4D7-446C-3914-447D11F2B0A7}"/>
              </a:ext>
            </a:extLst>
          </p:cNvPr>
          <p:cNvSpPr txBox="1"/>
          <p:nvPr/>
        </p:nvSpPr>
        <p:spPr>
          <a:xfrm>
            <a:off x="1489495" y="1259457"/>
            <a:ext cx="7272067" cy="58959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>
                <a:latin typeface="Times New Roman"/>
                <a:cs typeface="Calibri"/>
              </a:rPr>
              <a:t>3. Are married people more likely to subscribe for term deposits? (They may prefer having savings for their children?)</a:t>
            </a:r>
            <a:endParaRPr lang="en-US" sz="2000">
              <a:latin typeface="Times New Roman"/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latin typeface="Times New Roman"/>
                <a:cs typeface="Calibri"/>
              </a:rPr>
              <a:t>No, Proportion of single subscribers is more than 3%.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000">
              <a:latin typeface="Times New Roman"/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>
                <a:latin typeface="Times New Roman"/>
                <a:cs typeface="Calibri"/>
              </a:rPr>
              <a:t>4. If you already have loans, would you be less likely to subscribe to term deposits?</a:t>
            </a:r>
            <a:endParaRPr lang="en-US" sz="2000">
              <a:latin typeface="Times New Roman"/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latin typeface="Times New Roman"/>
                <a:cs typeface="Calibri"/>
              </a:rPr>
              <a:t>People having personal loans subscribe less to the term deposits. The same is not true for people with home loans.</a:t>
            </a:r>
            <a:endParaRPr lang="en-US" sz="2000">
              <a:latin typeface="Times New Roman"/>
              <a:ea typeface="+mn-lt"/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000">
              <a:latin typeface="Times New Roman"/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>
                <a:latin typeface="Times New Roman"/>
                <a:cs typeface="Calibri"/>
              </a:rPr>
              <a:t>5. Are younger customers more likely to subscribe to a term deposit compared to old customers (age&gt;60) ?</a:t>
            </a:r>
            <a:endParaRPr lang="en-US" sz="2000">
              <a:latin typeface="Times New Roman"/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br>
              <a:rPr lang="en-US" sz="2000">
                <a:latin typeface="Times New Roman"/>
                <a:ea typeface="+mn-lt"/>
                <a:cs typeface="+mn-lt"/>
              </a:rPr>
            </a:br>
            <a:br>
              <a:rPr lang="en-US" sz="2000">
                <a:latin typeface="Times New Roman"/>
                <a:ea typeface="+mn-lt"/>
                <a:cs typeface="+mn-lt"/>
              </a:rPr>
            </a:br>
            <a:r>
              <a:rPr lang="en-US" sz="2000">
                <a:latin typeface="Times New Roman"/>
                <a:cs typeface="Calibri"/>
              </a:rPr>
              <a:t>It looks like effect of marketing on old people is much</a:t>
            </a:r>
            <a:r>
              <a:rPr lang="en-US" sz="2400">
                <a:latin typeface="Times New Roman"/>
                <a:cs typeface="Calibri"/>
              </a:rPr>
              <a:t> more positive than corresponding effect on young people! So old people can be a major group we would like to target!</a:t>
            </a:r>
            <a:endParaRPr lang="en-US" sz="2400">
              <a:latin typeface="Times New Roman"/>
              <a:ea typeface="+mn-lt"/>
              <a:cs typeface="+mn-lt"/>
            </a:endParaRPr>
          </a:p>
          <a:p>
            <a:pPr algn="just"/>
            <a:endParaRPr lang="en-US" sz="2000">
              <a:latin typeface="Times New Roman"/>
              <a:cs typeface="Segoe UI"/>
            </a:endParaRPr>
          </a:p>
        </p:txBody>
      </p:sp>
      <p:pic>
        <p:nvPicPr>
          <p:cNvPr id="16" name="Picture 14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1AA2C61F-3A61-8448-1335-3778F3402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90"/>
          <a:stretch/>
        </p:blipFill>
        <p:spPr>
          <a:xfrm>
            <a:off x="8673365" y="-43122"/>
            <a:ext cx="3547391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ln>
            <a:solidFill>
              <a:schemeClr val="bg1"/>
            </a:solidFill>
          </a:ln>
        </p:spPr>
      </p:pic>
      <p:pic>
        <p:nvPicPr>
          <p:cNvPr id="3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6A8FB71-6E8A-960E-19DD-52841888B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580" y="5237222"/>
            <a:ext cx="7013634" cy="56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699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219975" y="968975"/>
            <a:ext cx="10542184" cy="110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Times New Roman"/>
              </a:rPr>
              <a:t>DATA VISUALIZATION</a:t>
            </a:r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ea typeface="+mj-lt"/>
              <a:cs typeface="Times New Roman"/>
            </a:endParaRPr>
          </a:p>
          <a:p>
            <a:pPr algn="ctr"/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cs typeface="Calibri Light"/>
            </a:endParaRP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5F34CDC-E47A-ACC7-41DE-2F5E8541B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04" y="1525078"/>
            <a:ext cx="10219785" cy="468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159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219975" y="968975"/>
            <a:ext cx="10542184" cy="110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Times New Roman"/>
              </a:rPr>
              <a:t>DATA VISUALIZATION</a:t>
            </a:r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ea typeface="+mj-lt"/>
              <a:cs typeface="Times New Roman"/>
            </a:endParaRPr>
          </a:p>
          <a:p>
            <a:pPr algn="ctr"/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cs typeface="Calibri Light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E5B0601-9B69-1882-0D61-F71A32F7D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409" y="1089354"/>
            <a:ext cx="10780502" cy="521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627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CCB7A45D-6101-9A9B-8C35-E3A38A9740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33" b="14479"/>
          <a:stretch/>
        </p:blipFill>
        <p:spPr>
          <a:xfrm>
            <a:off x="643467" y="1793245"/>
            <a:ext cx="10905066" cy="327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702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11">
            <a:extLst>
              <a:ext uri="{FF2B5EF4-FFF2-40B4-BE49-F238E27FC236}">
                <a16:creationId xmlns:a16="http://schemas.microsoft.com/office/drawing/2014/main" id="{398F3DEE-0E56-499F-AFAE-C2DA7C2C8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3">
            <a:extLst>
              <a:ext uri="{FF2B5EF4-FFF2-40B4-BE49-F238E27FC236}">
                <a16:creationId xmlns:a16="http://schemas.microsoft.com/office/drawing/2014/main" id="{EBB65E49-5337-40E3-9DBD-146D14EA0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-2"/>
            <a:ext cx="12192000" cy="4522610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15">
            <a:extLst>
              <a:ext uri="{FF2B5EF4-FFF2-40B4-BE49-F238E27FC236}">
                <a16:creationId xmlns:a16="http://schemas.microsoft.com/office/drawing/2014/main" id="{E859509F-94DC-4952-A3B5-1EFAA2F52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68276" y="5"/>
            <a:ext cx="4023722" cy="4522603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1AF2CB-1EFE-4962-A8DC-2D3CE4736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7200" y="-5"/>
            <a:ext cx="11743606" cy="4513113"/>
          </a:xfrm>
          <a:prstGeom prst="rect">
            <a:avLst/>
          </a:prstGeom>
          <a:gradFill>
            <a:gsLst>
              <a:gs pos="0">
                <a:srgbClr val="000000">
                  <a:alpha val="8000"/>
                </a:srgbClr>
              </a:gs>
              <a:gs pos="76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232531E-9E20-48D1-A119-C05304D9E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8807" y="-9506"/>
            <a:ext cx="12200801" cy="4532114"/>
          </a:xfrm>
          <a:prstGeom prst="rect">
            <a:avLst/>
          </a:prstGeom>
          <a:gradFill>
            <a:gsLst>
              <a:gs pos="0">
                <a:srgbClr val="000000">
                  <a:alpha val="51000"/>
                </a:srgbClr>
              </a:gs>
              <a:gs pos="74000">
                <a:schemeClr val="accent1">
                  <a:alpha val="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7AA014B-79A8-4BEC-893F-423182880E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"/>
            <a:ext cx="12192000" cy="2679585"/>
          </a:xfrm>
          <a:prstGeom prst="rect">
            <a:avLst/>
          </a:prstGeom>
          <a:gradFill>
            <a:gsLst>
              <a:gs pos="20000">
                <a:schemeClr val="accent1">
                  <a:alpha val="9000"/>
                </a:schemeClr>
              </a:gs>
              <a:gs pos="100000">
                <a:srgbClr val="000000">
                  <a:alpha val="67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AE0C87-3914-95ED-FAB0-1136F1B3768F}"/>
              </a:ext>
            </a:extLst>
          </p:cNvPr>
          <p:cNvSpPr txBox="1"/>
          <p:nvPr/>
        </p:nvSpPr>
        <p:spPr>
          <a:xfrm>
            <a:off x="1371598" y="533514"/>
            <a:ext cx="9617105" cy="199960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BEST</a:t>
            </a:r>
          </a:p>
        </p:txBody>
      </p:sp>
      <p:pic>
        <p:nvPicPr>
          <p:cNvPr id="2" name="Picture 2" descr="A picture containing wall, person, indoor, wearing&#10;&#10;Description automatically generated">
            <a:extLst>
              <a:ext uri="{FF2B5EF4-FFF2-40B4-BE49-F238E27FC236}">
                <a16:creationId xmlns:a16="http://schemas.microsoft.com/office/drawing/2014/main" id="{0B827020-E236-28D3-142E-163ACAA389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99" r="14505" b="6"/>
          <a:stretch/>
        </p:blipFill>
        <p:spPr>
          <a:xfrm>
            <a:off x="9035796" y="3478979"/>
            <a:ext cx="2282932" cy="2282932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4" name="Picture 4" descr="A person taking a selfie&#10;&#10;Description automatically generated">
            <a:extLst>
              <a:ext uri="{FF2B5EF4-FFF2-40B4-BE49-F238E27FC236}">
                <a16:creationId xmlns:a16="http://schemas.microsoft.com/office/drawing/2014/main" id="{EDE4EB8C-12AD-D2A8-C372-1D44E3EBC6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875" b="44125"/>
          <a:stretch/>
        </p:blipFill>
        <p:spPr>
          <a:xfrm>
            <a:off x="3594811" y="3579621"/>
            <a:ext cx="2282932" cy="2282932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E062F881-4EB3-0F22-A6B4-C54F8EC0FF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126" r="-1" b="38623"/>
          <a:stretch/>
        </p:blipFill>
        <p:spPr>
          <a:xfrm>
            <a:off x="6294809" y="3579621"/>
            <a:ext cx="2282932" cy="2282932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2AA84FB6-C621-E9CF-FA20-A316C167E3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002" r="-4" b="23746"/>
          <a:stretch/>
        </p:blipFill>
        <p:spPr>
          <a:xfrm>
            <a:off x="899906" y="3579621"/>
            <a:ext cx="2282932" cy="2282932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4E80ED-9C70-371D-6189-13D436224182}"/>
              </a:ext>
            </a:extLst>
          </p:cNvPr>
          <p:cNvSpPr txBox="1"/>
          <p:nvPr/>
        </p:nvSpPr>
        <p:spPr>
          <a:xfrm>
            <a:off x="770626" y="603273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latin typeface="Times New Roman"/>
                <a:cs typeface="Times New Roman"/>
              </a:rPr>
              <a:t>LASYA 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7F052E-8460-BFBC-1DE9-ECCF6CFFC71F}"/>
              </a:ext>
            </a:extLst>
          </p:cNvPr>
          <p:cNvSpPr txBox="1"/>
          <p:nvPr/>
        </p:nvSpPr>
        <p:spPr>
          <a:xfrm>
            <a:off x="3372928" y="601836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latin typeface="Times New Roman"/>
                <a:cs typeface="Times New Roman"/>
              </a:rPr>
              <a:t>SANTHOSH J 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494D25-FEC4-54A2-E3D7-6051C1CDB6FD}"/>
              </a:ext>
            </a:extLst>
          </p:cNvPr>
          <p:cNvSpPr txBox="1"/>
          <p:nvPr/>
        </p:nvSpPr>
        <p:spPr>
          <a:xfrm>
            <a:off x="6291531" y="601836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latin typeface="Times New Roman"/>
                <a:cs typeface="Times New Roman"/>
              </a:rPr>
              <a:t>SANGEETHA 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647D0C-F3B7-4B38-6E29-225890415217}"/>
              </a:ext>
            </a:extLst>
          </p:cNvPr>
          <p:cNvSpPr txBox="1"/>
          <p:nvPr/>
        </p:nvSpPr>
        <p:spPr>
          <a:xfrm>
            <a:off x="9282022" y="601836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Times New Roman"/>
                <a:cs typeface="Times New Roman"/>
              </a:rPr>
              <a:t>SHIFANA TASNEEM M</a:t>
            </a:r>
          </a:p>
        </p:txBody>
      </p:sp>
    </p:spTree>
    <p:extLst>
      <p:ext uri="{BB962C8B-B14F-4D97-AF65-F5344CB8AC3E}">
        <p14:creationId xmlns:p14="http://schemas.microsoft.com/office/powerpoint/2010/main" val="4283800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34" name="Picture 14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0D4F2A52-D3CD-D543-EE00-C48F943017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90"/>
          <a:stretch/>
        </p:blipFill>
        <p:spPr>
          <a:xfrm>
            <a:off x="7163743" y="10"/>
            <a:ext cx="5028258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ln>
            <a:solidFill>
              <a:schemeClr val="bg1"/>
            </a:solidFill>
          </a:ln>
        </p:spPr>
      </p:pic>
      <p:graphicFrame>
        <p:nvGraphicFramePr>
          <p:cNvPr id="36" name="Diagram 35">
            <a:extLst>
              <a:ext uri="{FF2B5EF4-FFF2-40B4-BE49-F238E27FC236}">
                <a16:creationId xmlns:a16="http://schemas.microsoft.com/office/drawing/2014/main" id="{496D8197-2E5E-6018-0364-7C302F478D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8097900"/>
              </p:ext>
            </p:extLst>
          </p:nvPr>
        </p:nvGraphicFramePr>
        <p:xfrm>
          <a:off x="1244737" y="1712844"/>
          <a:ext cx="5931590" cy="4956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1" name="Title 1">
            <a:extLst>
              <a:ext uri="{FF2B5EF4-FFF2-40B4-BE49-F238E27FC236}">
                <a16:creationId xmlns:a16="http://schemas.microsoft.com/office/drawing/2014/main" id="{7A49A3B5-A4F0-C4B1-0AFD-D1AB5881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767" y="523276"/>
            <a:ext cx="5093166" cy="887155"/>
          </a:xfrm>
        </p:spPr>
        <p:txBody>
          <a:bodyPr>
            <a:normAutofit/>
          </a:bodyPr>
          <a:lstStyle/>
          <a:p>
            <a:r>
              <a:rPr lang="en-US" b="1">
                <a:latin typeface="Times New Roman"/>
                <a:cs typeface="Calibri Light"/>
              </a:rPr>
              <a:t>OBJECTIVES</a:t>
            </a:r>
            <a:endParaRPr lang="en-US" b="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47242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D0A615-7919-E356-3C1C-107C84822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662400"/>
            <a:ext cx="10055721" cy="1325563"/>
          </a:xfrm>
        </p:spPr>
        <p:txBody>
          <a:bodyPr anchor="t">
            <a:normAutofit/>
          </a:bodyPr>
          <a:lstStyle/>
          <a:p>
            <a:r>
              <a:rPr lang="en-US" b="1">
                <a:latin typeface="Times New Roman"/>
                <a:cs typeface="Times New Roman"/>
              </a:rPr>
              <a:t>ARCHITECTURE</a:t>
            </a:r>
            <a:endParaRPr lang="en-US">
              <a:ea typeface="+mj-lt"/>
              <a:cs typeface="+mj-lt"/>
            </a:endParaRPr>
          </a:p>
          <a:p>
            <a:endParaRPr lang="en-US">
              <a:cs typeface="Calibri Light"/>
            </a:endParaRPr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graphicFrame>
        <p:nvGraphicFramePr>
          <p:cNvPr id="333" name="Diagram 333">
            <a:extLst>
              <a:ext uri="{FF2B5EF4-FFF2-40B4-BE49-F238E27FC236}">
                <a16:creationId xmlns:a16="http://schemas.microsoft.com/office/drawing/2014/main" id="{83A100D3-BEE0-C0A9-21FD-FD91EF79F5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4705180"/>
              </p:ext>
            </p:extLst>
          </p:nvPr>
        </p:nvGraphicFramePr>
        <p:xfrm>
          <a:off x="273171" y="1240766"/>
          <a:ext cx="11990715" cy="4951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455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1916503" y="350748"/>
            <a:ext cx="9780184" cy="8871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latin typeface="Times New Roman"/>
                <a:cs typeface="Calibri Light"/>
              </a:rPr>
              <a:t>TECHNICAL SPECIFICATIONS</a:t>
            </a:r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CCB31291-5F29-55FD-5078-FD1F6170B107}"/>
              </a:ext>
            </a:extLst>
          </p:cNvPr>
          <p:cNvGraphicFramePr/>
          <p:nvPr/>
        </p:nvGraphicFramePr>
        <p:xfrm>
          <a:off x="3444473" y="1439674"/>
          <a:ext cx="6492306" cy="51575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4578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895710" y="278861"/>
            <a:ext cx="11836145" cy="8871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latin typeface="Times New Roman"/>
                <a:cs typeface="Calibri Light"/>
              </a:rPr>
              <a:t>INGESTION AND PREPARATION ON WORKFLOW   </a:t>
            </a:r>
            <a:endParaRPr lang="en-US">
              <a:latin typeface="Times New Roman"/>
              <a:ea typeface="+mj-lt"/>
              <a:cs typeface="+mj-lt"/>
            </a:endParaRPr>
          </a:p>
          <a:p>
            <a:endParaRPr lang="en-US" b="1">
              <a:latin typeface="Times New Roman"/>
              <a:cs typeface="Calibri Light"/>
            </a:endParaRPr>
          </a:p>
        </p:txBody>
      </p:sp>
      <p:graphicFrame>
        <p:nvGraphicFramePr>
          <p:cNvPr id="28" name="TextBox 1">
            <a:extLst>
              <a:ext uri="{FF2B5EF4-FFF2-40B4-BE49-F238E27FC236}">
                <a16:creationId xmlns:a16="http://schemas.microsoft.com/office/drawing/2014/main" id="{DD4B97EA-A7F5-D386-F23F-6D26D52462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3181777"/>
              </p:ext>
            </p:extLst>
          </p:nvPr>
        </p:nvGraphicFramePr>
        <p:xfrm>
          <a:off x="1556830" y="542813"/>
          <a:ext cx="9000885" cy="6403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6792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1916503" y="350748"/>
            <a:ext cx="9780184" cy="8871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Calibri Light"/>
              </a:rPr>
              <a:t>WORKFLOW 1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1E87884C-9675-B8BF-1832-1CC781C71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476" y="1361491"/>
            <a:ext cx="10348822" cy="452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26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1154503" y="609541"/>
            <a:ext cx="10542184" cy="110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Times New Roman"/>
              </a:rPr>
              <a:t>TRANSFORMATIONS ON DATAFRAME</a:t>
            </a:r>
            <a:endParaRPr lang="en-US">
              <a:ea typeface="+mj-lt"/>
              <a:cs typeface="+mj-lt"/>
            </a:endParaRPr>
          </a:p>
          <a:p>
            <a:pPr algn="ctr"/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cs typeface="Calibri Light"/>
            </a:endParaRPr>
          </a:p>
        </p:txBody>
      </p:sp>
      <p:pic>
        <p:nvPicPr>
          <p:cNvPr id="103" name="Picture 10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016A874-CAF5-7496-1DDA-D10852DAF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929" y="1307276"/>
            <a:ext cx="9658709" cy="50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484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1140126" y="1069617"/>
            <a:ext cx="10542184" cy="110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Times New Roman"/>
              </a:rPr>
              <a:t>WORKFLOW 2</a:t>
            </a:r>
          </a:p>
          <a:p>
            <a:pPr algn="ctr"/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cs typeface="Calibri Light"/>
            </a:endParaRPr>
          </a:p>
        </p:txBody>
      </p:sp>
      <p:pic>
        <p:nvPicPr>
          <p:cNvPr id="12" name="Picture 12" descr="Logo, company name&#10;&#10;Description automatically generated">
            <a:extLst>
              <a:ext uri="{FF2B5EF4-FFF2-40B4-BE49-F238E27FC236}">
                <a16:creationId xmlns:a16="http://schemas.microsoft.com/office/drawing/2014/main" id="{2537A057-306D-13C4-2696-B7D1135C3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853" y="1624940"/>
            <a:ext cx="9155500" cy="419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483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1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36A40BDB-DB6A-C73C-F6FF-B664DE8672DB}"/>
              </a:ext>
            </a:extLst>
          </p:cNvPr>
          <p:cNvSpPr txBox="1">
            <a:spLocks/>
          </p:cNvSpPr>
          <p:nvPr/>
        </p:nvSpPr>
        <p:spPr>
          <a:xfrm>
            <a:off x="1140126" y="1069617"/>
            <a:ext cx="10542184" cy="1102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latin typeface="Times New Roman"/>
                <a:cs typeface="Times New Roman"/>
              </a:rPr>
              <a:t>ML</a:t>
            </a:r>
          </a:p>
          <a:p>
            <a:pPr algn="ctr"/>
            <a:endParaRPr lang="en-US">
              <a:ea typeface="+mj-lt"/>
              <a:cs typeface="+mj-lt"/>
            </a:endParaRPr>
          </a:p>
          <a:p>
            <a:pPr algn="ctr"/>
            <a:endParaRPr lang="en-US" b="1">
              <a:latin typeface="Times New Roman"/>
              <a:cs typeface="Calibri Light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5C49887-FAA7-1BB1-DF84-752AFB056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126" y="1347518"/>
            <a:ext cx="5734050" cy="40767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7F157BC1-D3E7-0B2C-73A6-AC26F71E0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050" y="1620598"/>
            <a:ext cx="5734050" cy="25241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53A6F143-F37E-51AA-E72D-66027CC52A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2128" y="4309973"/>
            <a:ext cx="3952875" cy="12573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E74F29FB-E710-8A46-0979-74DBCA3464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3693" y="5109713"/>
            <a:ext cx="3238500" cy="10668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5759CD-1296-C8A1-1A6E-CA2F7374356D}"/>
              </a:ext>
            </a:extLst>
          </p:cNvPr>
          <p:cNvSpPr txBox="1"/>
          <p:nvPr/>
        </p:nvSpPr>
        <p:spPr>
          <a:xfrm>
            <a:off x="8764437" y="460938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latin typeface="Times New Roman"/>
                <a:cs typeface="Times New Roman"/>
              </a:rPr>
              <a:t>RandomForest</a:t>
            </a:r>
            <a:endParaRPr lang="en-US" err="1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E2DD3C-A0FC-D2B1-2605-4DCA33612078}"/>
              </a:ext>
            </a:extLst>
          </p:cNvPr>
          <p:cNvSpPr txBox="1"/>
          <p:nvPr/>
        </p:nvSpPr>
        <p:spPr>
          <a:xfrm>
            <a:off x="4825042" y="5644551"/>
            <a:ext cx="36921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212121"/>
                </a:solidFill>
                <a:latin typeface="Times New Roman"/>
                <a:ea typeface="Roboto"/>
                <a:cs typeface="Times New Roman"/>
              </a:rPr>
              <a:t>Support Vector Machine (SVM)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AF88B2-9A94-B922-440A-9A6D4C6CF043}"/>
              </a:ext>
            </a:extLst>
          </p:cNvPr>
          <p:cNvSpPr txBox="1"/>
          <p:nvPr/>
        </p:nvSpPr>
        <p:spPr>
          <a:xfrm>
            <a:off x="6996022" y="125945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Times New Roman"/>
                <a:cs typeface="Times New Roman"/>
              </a:rPr>
              <a:t>Logistic Regression</a:t>
            </a:r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36493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office theme</vt:lpstr>
      <vt:lpstr>Office Theme</vt:lpstr>
      <vt:lpstr>BANKING ANALYSIS  OF MARKETING</vt:lpstr>
      <vt:lpstr>OBJECTIVES</vt:lpstr>
      <vt:lpstr>ARCHITECTURE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9</cp:revision>
  <dcterms:created xsi:type="dcterms:W3CDTF">2022-06-14T14:09:55Z</dcterms:created>
  <dcterms:modified xsi:type="dcterms:W3CDTF">2022-06-16T09:17:39Z</dcterms:modified>
</cp:coreProperties>
</file>